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3" r:id="rId2"/>
    <p:sldId id="339" r:id="rId3"/>
    <p:sldId id="338" r:id="rId4"/>
  </p:sldIdLst>
  <p:sldSz cx="9144000" cy="6858000" type="screen4x3"/>
  <p:notesSz cx="7099300" cy="102346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0000"/>
    <a:srgbClr val="328264"/>
    <a:srgbClr val="FF9900"/>
    <a:srgbClr val="5FC19C"/>
    <a:srgbClr val="339966"/>
    <a:srgbClr val="3366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01" autoAdjust="0"/>
    <p:restoredTop sz="99139" autoAdjust="0"/>
  </p:normalViewPr>
  <p:slideViewPr>
    <p:cSldViewPr>
      <p:cViewPr varScale="1">
        <p:scale>
          <a:sx n="115" d="100"/>
          <a:sy n="115" d="100"/>
        </p:scale>
        <p:origin x="1344" y="11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1524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9" y="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85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9" y="972185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E0096C-5E96-49FA-B1F6-FE6C28FA32A0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72863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0924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Kliknij, aby edytować style wzorca tekstu</a:t>
            </a:r>
          </a:p>
          <a:p>
            <a:pPr lvl="1"/>
            <a:r>
              <a:rPr lang="en-GB" noProof="0"/>
              <a:t>Drugi poziom</a:t>
            </a:r>
          </a:p>
          <a:p>
            <a:pPr lvl="2"/>
            <a:r>
              <a:rPr lang="en-GB" noProof="0"/>
              <a:t>Trzeci poziom</a:t>
            </a:r>
          </a:p>
          <a:p>
            <a:pPr lvl="3"/>
            <a:r>
              <a:rPr lang="en-GB" noProof="0"/>
              <a:t>Czwarty poziom</a:t>
            </a:r>
          </a:p>
          <a:p>
            <a:pPr lvl="4"/>
            <a:r>
              <a:rPr lang="en-GB" noProof="0"/>
              <a:t>Piąty poziom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85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1850"/>
            <a:ext cx="3076575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26B8E0-C01C-4A9B-970A-AA6C91211A21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0936956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A687C2-429B-41E2-8BCA-B89A7A04D597}" type="slidenum">
              <a:rPr lang="en-GB" altLang="pl-PL" sz="1300" smtClean="0"/>
              <a:pPr>
                <a:spcBef>
                  <a:spcPct val="0"/>
                </a:spcBef>
              </a:pPr>
              <a:t>1</a:t>
            </a:fld>
            <a:endParaRPr lang="en-GB" altLang="pl-PL" sz="13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179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517F11-970E-4FC8-B8BA-C7894BC957EF}" type="slidenum">
              <a:rPr lang="en-GB" altLang="pl-PL" sz="1300" smtClean="0"/>
              <a:pPr>
                <a:spcBef>
                  <a:spcPct val="0"/>
                </a:spcBef>
              </a:pPr>
              <a:t>2</a:t>
            </a:fld>
            <a:endParaRPr lang="en-GB" altLang="pl-PL" sz="13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87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586336-DD87-4D38-9419-1F9F9585C1CB}" type="slidenum">
              <a:rPr lang="en-GB" altLang="pl-PL" sz="1300" smtClean="0"/>
              <a:pPr>
                <a:spcBef>
                  <a:spcPct val="0"/>
                </a:spcBef>
              </a:pPr>
              <a:t>3</a:t>
            </a:fld>
            <a:endParaRPr lang="en-GB" altLang="pl-PL" sz="130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95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1D7E0-BB87-4C8D-81A4-1FE1AE51F4F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195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411E2-D3F1-4C98-8CE5-6177E11CDFD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728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902450" y="476250"/>
            <a:ext cx="1784350" cy="5649913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47813" y="476250"/>
            <a:ext cx="5202237" cy="564991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95212-8D07-43AB-84E1-3E7B0D34439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2009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8017D-8F1E-4459-B34F-E7748992EB2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7885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1B8A8-0E5F-48D6-879B-4FA805DB94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0212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547813" y="1628775"/>
            <a:ext cx="34925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92713" y="1628775"/>
            <a:ext cx="3494087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546BC-CAB4-4D2B-8043-6EF9F402698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4781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481DC-F48D-4399-9EC7-B0FBDDE6F0C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0246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97083-F8E2-4096-ACDF-10DF7AC212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8003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66764-1E00-4C84-80E9-CDD6A444FE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703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3F68B-16EA-4FE2-919B-32D98BE4AB1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6794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A5D9F-8A8E-4639-B638-16FCBDAB091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3769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476250"/>
            <a:ext cx="7138987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813" y="1628775"/>
            <a:ext cx="7138987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8F1A40F-672C-4EA7-9F30-59024198E83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2038" y="2205038"/>
            <a:ext cx="7019925" cy="3095625"/>
          </a:xfrm>
        </p:spPr>
        <p:txBody>
          <a:bodyPr/>
          <a:lstStyle/>
          <a:p>
            <a:pPr algn="ctr" eaLnBrk="1" hangingPunct="1"/>
            <a:r>
              <a:rPr lang="pl-PL" altLang="pl-PL" sz="4800" dirty="0"/>
              <a:t>Metody </a:t>
            </a:r>
            <a:r>
              <a:rPr lang="pl-PL" altLang="pl-PL" sz="4800"/>
              <a:t>projektowania </a:t>
            </a:r>
            <a:br>
              <a:rPr lang="pl-PL" altLang="pl-PL" sz="4800"/>
            </a:br>
            <a:r>
              <a:rPr lang="pl-PL" altLang="pl-PL" sz="4800"/>
              <a:t>i </a:t>
            </a:r>
            <a:r>
              <a:rPr lang="pl-PL" altLang="pl-PL" sz="4800" dirty="0"/>
              <a:t>modelowania systemów II</a:t>
            </a:r>
            <a:endParaRPr lang="en-GB" altLang="pl-PL" sz="4800" dirty="0">
              <a:solidFill>
                <a:schemeClr val="tx1"/>
              </a:solidFill>
            </a:endParaRPr>
          </a:p>
        </p:txBody>
      </p:sp>
      <p:sp>
        <p:nvSpPr>
          <p:cNvPr id="4099" name="Prostokąt 8"/>
          <p:cNvSpPr>
            <a:spLocks noChangeArrowheads="1"/>
          </p:cNvSpPr>
          <p:nvPr/>
        </p:nvSpPr>
        <p:spPr bwMode="auto">
          <a:xfrm>
            <a:off x="0" y="6634163"/>
            <a:ext cx="91440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520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 b="1" dirty="0"/>
              <a:t>Cyganek &amp; Kasperek &amp; </a:t>
            </a:r>
            <a:r>
              <a:rPr lang="pl-PL" altLang="pl-PL" sz="1000" b="1" dirty="0" err="1"/>
              <a:t>Rajda</a:t>
            </a:r>
            <a:r>
              <a:rPr lang="pl-PL" altLang="pl-PL" sz="1000" b="1" dirty="0"/>
              <a:t> © 2018 Katedra Elektroniki AGH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331913" y="0"/>
            <a:ext cx="7812087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pl-PL" sz="1600" b="1" kern="0" dirty="0">
                <a:latin typeface="+mj-lt"/>
                <a:ea typeface="+mj-ea"/>
                <a:cs typeface="+mj-cs"/>
              </a:rPr>
              <a:t>Kierunek Elektronika i Telekomunikacja, </a:t>
            </a:r>
          </a:p>
          <a:p>
            <a:pPr eaLnBrk="1" hangingPunct="1">
              <a:defRPr/>
            </a:pPr>
            <a:r>
              <a:rPr lang="pl-PL" sz="1600" b="1" kern="0" dirty="0">
                <a:latin typeface="+mj-lt"/>
                <a:ea typeface="+mj-ea"/>
                <a:cs typeface="+mj-cs"/>
              </a:rPr>
              <a:t>Studia II stopnia</a:t>
            </a:r>
          </a:p>
          <a:p>
            <a:pPr eaLnBrk="1" hangingPunct="1">
              <a:defRPr/>
            </a:pPr>
            <a:r>
              <a:rPr lang="pl-PL" sz="2200" b="1" kern="0" dirty="0"/>
              <a:t>Specjalność: Systemy wbudowane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rostokąt 8"/>
          <p:cNvSpPr>
            <a:spLocks noChangeArrowheads="1"/>
          </p:cNvSpPr>
          <p:nvPr/>
        </p:nvSpPr>
        <p:spPr bwMode="auto">
          <a:xfrm>
            <a:off x="0" y="6634163"/>
            <a:ext cx="91440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520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 b="1" dirty="0"/>
              <a:t>„Metodyki projektowania i modelowania systemów” Cyganek &amp; Kasperek &amp; </a:t>
            </a:r>
            <a:r>
              <a:rPr lang="pl-PL" altLang="pl-PL" sz="1000" b="1" dirty="0" err="1"/>
              <a:t>Rajda</a:t>
            </a:r>
            <a:r>
              <a:rPr lang="pl-PL" altLang="pl-PL" sz="1000" b="1" dirty="0"/>
              <a:t> © 2018 Katedra Elektroniki AGH</a:t>
            </a:r>
          </a:p>
        </p:txBody>
      </p:sp>
      <p:sp>
        <p:nvSpPr>
          <p:cNvPr id="6147" name="Tytuł 1"/>
          <p:cNvSpPr>
            <a:spLocks noGrp="1"/>
          </p:cNvSpPr>
          <p:nvPr>
            <p:ph type="title"/>
          </p:nvPr>
        </p:nvSpPr>
        <p:spPr>
          <a:xfrm>
            <a:off x="1331913" y="115888"/>
            <a:ext cx="7704137" cy="792162"/>
          </a:xfrm>
        </p:spPr>
        <p:txBody>
          <a:bodyPr/>
          <a:lstStyle/>
          <a:p>
            <a:r>
              <a:rPr lang="pl-PL" altLang="pl-PL" sz="2000" dirty="0"/>
              <a:t>Program zajęć	</a:t>
            </a:r>
            <a:endParaRPr lang="pl-PL" altLang="pl-PL" dirty="0"/>
          </a:p>
        </p:txBody>
      </p:sp>
      <p:sp>
        <p:nvSpPr>
          <p:cNvPr id="4" name="Text Box 42"/>
          <p:cNvSpPr txBox="1">
            <a:spLocks noChangeArrowheads="1"/>
          </p:cNvSpPr>
          <p:nvPr/>
        </p:nvSpPr>
        <p:spPr bwMode="auto">
          <a:xfrm>
            <a:off x="179512" y="1410538"/>
            <a:ext cx="8458200" cy="4727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marL="190500" indent="-1905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kumimoji="1" lang="pl-PL" altLang="pl-PL" b="1" dirty="0">
                <a:latin typeface="Arial" panose="020B0604020202020204" pitchFamily="34" charset="0"/>
              </a:rPr>
              <a:t>Wykłady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kumimoji="1" lang="pl-PL" altLang="pl-PL" sz="1800" b="1" dirty="0">
                <a:latin typeface="Arial" panose="020B0604020202020204" pitchFamily="34" charset="0"/>
              </a:rPr>
              <a:t>Metody prognozowania parametrów niezawodności systemów elektronicznych. Przykłady analiz </a:t>
            </a:r>
            <a:r>
              <a:rPr kumimoji="1" lang="en-GB" sz="1800" b="1" i="1" dirty="0">
                <a:latin typeface="Arial" panose="020B0604020202020204" pitchFamily="34" charset="0"/>
              </a:rPr>
              <a:t>FMEA </a:t>
            </a:r>
            <a:r>
              <a:rPr kumimoji="1" lang="pl-PL" sz="1800" b="1" i="1" dirty="0">
                <a:latin typeface="Arial" panose="020B0604020202020204" pitchFamily="34" charset="0"/>
              </a:rPr>
              <a:t>(</a:t>
            </a:r>
            <a:r>
              <a:rPr kumimoji="1" lang="en-GB" sz="1800" b="1" i="1" dirty="0">
                <a:latin typeface="Arial" panose="020B0604020202020204" pitchFamily="34" charset="0"/>
              </a:rPr>
              <a:t>Failure Mode and Effects Analysis)</a:t>
            </a:r>
            <a:r>
              <a:rPr kumimoji="1" lang="pl-PL" sz="1800" b="1" i="1" dirty="0">
                <a:latin typeface="Arial" panose="020B0604020202020204" pitchFamily="34" charset="0"/>
              </a:rPr>
              <a:t>,</a:t>
            </a:r>
            <a:r>
              <a:rPr kumimoji="1" lang="en-GB" sz="1800" b="1" i="1" dirty="0">
                <a:latin typeface="Arial" panose="020B0604020202020204" pitchFamily="34" charset="0"/>
              </a:rPr>
              <a:t> </a:t>
            </a:r>
            <a:r>
              <a:rPr kumimoji="1" lang="pl-PL" altLang="pl-PL" sz="1800" b="1" dirty="0">
                <a:latin typeface="Arial" panose="020B0604020202020204" pitchFamily="34" charset="0"/>
              </a:rPr>
              <a:t>FMEDA </a:t>
            </a:r>
            <a:r>
              <a:rPr kumimoji="1" lang="pl-PL" altLang="pl-PL" sz="1800" b="1" i="1" dirty="0">
                <a:latin typeface="Arial" panose="020B0604020202020204" pitchFamily="34" charset="0"/>
              </a:rPr>
              <a:t>(</a:t>
            </a:r>
            <a:r>
              <a:rPr kumimoji="1" lang="en-GB" sz="1800" b="1" i="1" dirty="0">
                <a:latin typeface="Arial" panose="020B0604020202020204" pitchFamily="34" charset="0"/>
              </a:rPr>
              <a:t>Failure Modes Effects and Diagnostics Analysis</a:t>
            </a:r>
            <a:r>
              <a:rPr kumimoji="1" lang="pl-PL" sz="1800" b="1" i="1" dirty="0">
                <a:latin typeface="Arial" panose="020B0604020202020204" pitchFamily="34" charset="0"/>
              </a:rPr>
              <a:t>)</a:t>
            </a:r>
            <a:r>
              <a:rPr kumimoji="1" lang="pl-PL" altLang="pl-PL" sz="1800" b="1" i="1" dirty="0">
                <a:latin typeface="Arial" panose="020B0604020202020204" pitchFamily="34" charset="0"/>
              </a:rPr>
              <a:t> </a:t>
            </a:r>
            <a:r>
              <a:rPr kumimoji="1" lang="pl-PL" altLang="pl-PL" sz="1800" b="1" dirty="0">
                <a:latin typeface="Arial" panose="020B0604020202020204" pitchFamily="34" charset="0"/>
              </a:rPr>
              <a:t>FMECA (</a:t>
            </a:r>
            <a:r>
              <a:rPr kumimoji="1" lang="en-GB" sz="1800" b="1" i="1" dirty="0">
                <a:latin typeface="Arial" panose="020B0604020202020204" pitchFamily="34" charset="0"/>
              </a:rPr>
              <a:t>Failure Mode, Effects &amp; Criticality Analysis</a:t>
            </a:r>
            <a:r>
              <a:rPr kumimoji="1" lang="pl-PL" sz="1800" b="1" i="1" dirty="0">
                <a:latin typeface="Arial" panose="020B0604020202020204" pitchFamily="34" charset="0"/>
              </a:rPr>
              <a:t>)</a:t>
            </a:r>
            <a:endParaRPr kumimoji="1" lang="pl-PL" altLang="pl-PL" sz="1800" b="1" i="1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kumimoji="1" lang="pl-PL" altLang="pl-PL" sz="1800" b="1" dirty="0">
                <a:latin typeface="Arial" panose="020B0604020202020204" pitchFamily="34" charset="0"/>
              </a:rPr>
              <a:t>Własność intelektualna w systemach wbudowanych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kumimoji="1" lang="pl-PL" altLang="pl-PL" sz="1800" b="1" dirty="0">
                <a:latin typeface="Arial" panose="020B0604020202020204" pitchFamily="34" charset="0"/>
              </a:rPr>
              <a:t>Zewnętrzni eksperci (w planach </a:t>
            </a:r>
            <a:r>
              <a:rPr kumimoji="1" lang="pl-PL" altLang="pl-PL" sz="1800" b="1" dirty="0" err="1">
                <a:latin typeface="Arial" panose="020B0604020202020204" pitchFamily="34" charset="0"/>
              </a:rPr>
              <a:t>Reliasoft</a:t>
            </a:r>
            <a:r>
              <a:rPr kumimoji="1" lang="pl-PL" altLang="pl-PL" sz="1800" b="1" dirty="0">
                <a:latin typeface="Arial" panose="020B0604020202020204" pitchFamily="34" charset="0"/>
              </a:rPr>
              <a:t>, ELSTA, ARM, wykład HR?)</a:t>
            </a:r>
          </a:p>
          <a:p>
            <a:pPr mar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kumimoji="1" lang="pl-PL" altLang="pl-PL" b="1" dirty="0">
                <a:latin typeface="Arial" panose="020B0604020202020204" pitchFamily="34" charset="0"/>
              </a:rPr>
              <a:t>Projekt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kumimoji="1" lang="pl-PL" altLang="pl-PL" sz="1800" b="1" dirty="0">
                <a:latin typeface="Arial" panose="020B0604020202020204" pitchFamily="34" charset="0"/>
              </a:rPr>
              <a:t>Analiza niezawodności przykładowego systemu elektronicznego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kumimoji="1" lang="pl-PL" altLang="pl-PL" sz="1800" b="1" dirty="0">
                <a:latin typeface="Arial" panose="020B0604020202020204" pitchFamily="34" charset="0"/>
              </a:rPr>
              <a:t>Analiza </a:t>
            </a:r>
            <a:r>
              <a:rPr kumimoji="1" lang="pl-PL" altLang="pl-PL" sz="1800" b="1" i="1" dirty="0" err="1">
                <a:latin typeface="Arial" panose="020B0604020202020204" pitchFamily="34" charset="0"/>
              </a:rPr>
              <a:t>FreeToOperate</a:t>
            </a:r>
            <a:endParaRPr kumimoji="1" lang="pl-PL" altLang="pl-PL" sz="1800" b="1" i="1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kumimoji="1" lang="pl-PL" altLang="pl-PL" sz="2000" b="1" dirty="0">
                <a:latin typeface="Arial" panose="020B0604020202020204" pitchFamily="34" charset="0"/>
              </a:rPr>
              <a:t>Warunki zaliczenia przedmiotu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kumimoji="1" lang="pl-PL" altLang="pl-PL" sz="2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Prostokąt 8"/>
          <p:cNvSpPr>
            <a:spLocks noChangeArrowheads="1"/>
          </p:cNvSpPr>
          <p:nvPr/>
        </p:nvSpPr>
        <p:spPr bwMode="auto">
          <a:xfrm>
            <a:off x="0" y="6634163"/>
            <a:ext cx="91440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520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 b="1" dirty="0"/>
              <a:t>„Metodyki projektowania i modelowania systemów” Cyganek &amp; Kasperek &amp; </a:t>
            </a:r>
            <a:r>
              <a:rPr lang="pl-PL" altLang="pl-PL" sz="1000" b="1" dirty="0" err="1"/>
              <a:t>Rajda</a:t>
            </a:r>
            <a:r>
              <a:rPr lang="pl-PL" altLang="pl-PL" sz="1000" b="1" dirty="0"/>
              <a:t> © 2018 Katedra Elektroniki AGH</a:t>
            </a:r>
          </a:p>
        </p:txBody>
      </p:sp>
      <p:graphicFrame>
        <p:nvGraphicFramePr>
          <p:cNvPr id="92164" name="Object 34"/>
          <p:cNvGraphicFramePr>
            <a:graphicFrameLocks/>
          </p:cNvGraphicFramePr>
          <p:nvPr/>
        </p:nvGraphicFramePr>
        <p:xfrm>
          <a:off x="4675188" y="3300413"/>
          <a:ext cx="3249612" cy="286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2" name="Klip" r:id="rId4" imgW="5281613" imgH="4662488" progId="MS_ClipArt_Gallery.2">
                  <p:embed/>
                </p:oleObj>
              </mc:Choice>
              <mc:Fallback>
                <p:oleObj name="Klip" r:id="rId4" imgW="5281613" imgH="4662488" progId="MS_ClipArt_Gallery.2">
                  <p:embed/>
                  <p:pic>
                    <p:nvPicPr>
                      <p:cNvPr id="0" name="Object 3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188" y="3300413"/>
                        <a:ext cx="3249612" cy="286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5" name="AutoShape 35"/>
          <p:cNvSpPr>
            <a:spLocks noChangeArrowheads="1"/>
          </p:cNvSpPr>
          <p:nvPr/>
        </p:nvSpPr>
        <p:spPr bwMode="auto">
          <a:xfrm flipH="1">
            <a:off x="611188" y="1989138"/>
            <a:ext cx="5664200" cy="1655762"/>
          </a:xfrm>
          <a:prstGeom prst="wedgeEllipseCallout">
            <a:avLst>
              <a:gd name="adj1" fmla="val -47454"/>
              <a:gd name="adj2" fmla="val 5133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3200"/>
          </a:p>
        </p:txBody>
      </p:sp>
      <p:sp>
        <p:nvSpPr>
          <p:cNvPr id="92166" name="Rectangle 36"/>
          <p:cNvSpPr>
            <a:spLocks noChangeArrowheads="1"/>
          </p:cNvSpPr>
          <p:nvPr/>
        </p:nvSpPr>
        <p:spPr bwMode="auto">
          <a:xfrm>
            <a:off x="971550" y="2005013"/>
            <a:ext cx="5303838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800" dirty="0"/>
              <a:t>Zaczynamy drugi semestr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6074</TotalTime>
  <Words>134</Words>
  <Application>Microsoft Office PowerPoint</Application>
  <PresentationFormat>Pokaz na ekranie (4:3)</PresentationFormat>
  <Paragraphs>20</Paragraphs>
  <Slides>3</Slides>
  <Notes>3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Verdana</vt:lpstr>
      <vt:lpstr>Wingdings</vt:lpstr>
      <vt:lpstr>Projekt domyślny</vt:lpstr>
      <vt:lpstr>Klip</vt:lpstr>
      <vt:lpstr>Metody projektowania  i modelowania systemów II</vt:lpstr>
      <vt:lpstr>Program zajęć </vt:lpstr>
      <vt:lpstr>Prezentacja programu PowerPoint</vt:lpstr>
    </vt:vector>
  </TitlesOfParts>
  <Company>AGH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Paweł</dc:creator>
  <cp:lastModifiedBy>Jerzy Kasperek</cp:lastModifiedBy>
  <cp:revision>465</cp:revision>
  <cp:lastPrinted>2018-10-05T07:46:49Z</cp:lastPrinted>
  <dcterms:created xsi:type="dcterms:W3CDTF">2007-09-26T12:45:04Z</dcterms:created>
  <dcterms:modified xsi:type="dcterms:W3CDTF">2018-10-05T07:49:20Z</dcterms:modified>
</cp:coreProperties>
</file>