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263" r:id="rId2"/>
    <p:sldId id="339" r:id="rId3"/>
    <p:sldId id="440" r:id="rId4"/>
    <p:sldId id="402" r:id="rId5"/>
    <p:sldId id="442" r:id="rId6"/>
    <p:sldId id="405" r:id="rId7"/>
    <p:sldId id="456" r:id="rId8"/>
    <p:sldId id="447" r:id="rId9"/>
    <p:sldId id="448" r:id="rId10"/>
    <p:sldId id="450" r:id="rId11"/>
    <p:sldId id="449" r:id="rId12"/>
    <p:sldId id="451" r:id="rId13"/>
    <p:sldId id="457" r:id="rId14"/>
    <p:sldId id="454" r:id="rId15"/>
    <p:sldId id="458" r:id="rId16"/>
    <p:sldId id="459" r:id="rId17"/>
    <p:sldId id="464" r:id="rId18"/>
    <p:sldId id="465" r:id="rId19"/>
    <p:sldId id="466" r:id="rId20"/>
    <p:sldId id="467" r:id="rId21"/>
    <p:sldId id="460" r:id="rId22"/>
    <p:sldId id="461" r:id="rId23"/>
    <p:sldId id="455" r:id="rId24"/>
    <p:sldId id="462" r:id="rId25"/>
    <p:sldId id="463" r:id="rId26"/>
    <p:sldId id="468" r:id="rId27"/>
    <p:sldId id="469" r:id="rId28"/>
    <p:sldId id="474" r:id="rId29"/>
    <p:sldId id="470" r:id="rId30"/>
    <p:sldId id="476" r:id="rId31"/>
    <p:sldId id="452" r:id="rId32"/>
    <p:sldId id="479" r:id="rId33"/>
    <p:sldId id="477" r:id="rId34"/>
    <p:sldId id="471" r:id="rId35"/>
    <p:sldId id="472" r:id="rId36"/>
    <p:sldId id="453" r:id="rId37"/>
    <p:sldId id="507" r:id="rId38"/>
    <p:sldId id="508" r:id="rId39"/>
    <p:sldId id="478" r:id="rId40"/>
    <p:sldId id="503" r:id="rId41"/>
    <p:sldId id="505" r:id="rId42"/>
    <p:sldId id="506" r:id="rId43"/>
    <p:sldId id="444" r:id="rId44"/>
    <p:sldId id="480" r:id="rId45"/>
    <p:sldId id="481" r:id="rId46"/>
    <p:sldId id="445" r:id="rId47"/>
    <p:sldId id="482" r:id="rId48"/>
    <p:sldId id="483" r:id="rId49"/>
    <p:sldId id="446" r:id="rId50"/>
    <p:sldId id="484" r:id="rId51"/>
    <p:sldId id="488" r:id="rId52"/>
    <p:sldId id="489" r:id="rId53"/>
    <p:sldId id="490" r:id="rId54"/>
    <p:sldId id="491" r:id="rId55"/>
    <p:sldId id="485" r:id="rId56"/>
    <p:sldId id="486" r:id="rId57"/>
    <p:sldId id="487" r:id="rId58"/>
    <p:sldId id="492" r:id="rId59"/>
    <p:sldId id="493" r:id="rId60"/>
    <p:sldId id="498" r:id="rId61"/>
    <p:sldId id="500" r:id="rId62"/>
    <p:sldId id="501" r:id="rId63"/>
    <p:sldId id="502" r:id="rId64"/>
    <p:sldId id="338" r:id="rId65"/>
    <p:sldId id="499" r:id="rId66"/>
    <p:sldId id="494" r:id="rId67"/>
  </p:sldIdLst>
  <p:sldSz cx="9144000" cy="6858000" type="screen4x3"/>
  <p:notesSz cx="7099300" cy="10234613"/>
  <p:defaultTextStyle>
    <a:defPPr>
      <a:defRPr lang="pl-PL"/>
    </a:defPPr>
    <a:lvl1pPr algn="l" rtl="0" fontAlgn="base">
      <a:spcBef>
        <a:spcPct val="0"/>
      </a:spcBef>
      <a:spcAft>
        <a:spcPct val="0"/>
      </a:spcAft>
      <a:defRPr kern="1200">
        <a:solidFill>
          <a:schemeClr val="tx1"/>
        </a:solidFill>
        <a:latin typeface="Verdana" panose="020B0604030504040204" pitchFamily="34" charset="0"/>
        <a:ea typeface="+mn-ea"/>
        <a:cs typeface="+mn-cs"/>
      </a:defRPr>
    </a:lvl1pPr>
    <a:lvl2pPr marL="457200" algn="l" rtl="0" fontAlgn="base">
      <a:spcBef>
        <a:spcPct val="0"/>
      </a:spcBef>
      <a:spcAft>
        <a:spcPct val="0"/>
      </a:spcAft>
      <a:defRPr kern="1200">
        <a:solidFill>
          <a:schemeClr val="tx1"/>
        </a:solidFill>
        <a:latin typeface="Verdana" panose="020B0604030504040204" pitchFamily="34" charset="0"/>
        <a:ea typeface="+mn-ea"/>
        <a:cs typeface="+mn-cs"/>
      </a:defRPr>
    </a:lvl2pPr>
    <a:lvl3pPr marL="914400" algn="l" rtl="0" fontAlgn="base">
      <a:spcBef>
        <a:spcPct val="0"/>
      </a:spcBef>
      <a:spcAft>
        <a:spcPct val="0"/>
      </a:spcAft>
      <a:defRPr kern="1200">
        <a:solidFill>
          <a:schemeClr val="tx1"/>
        </a:solidFill>
        <a:latin typeface="Verdana" panose="020B0604030504040204" pitchFamily="34" charset="0"/>
        <a:ea typeface="+mn-ea"/>
        <a:cs typeface="+mn-cs"/>
      </a:defRPr>
    </a:lvl3pPr>
    <a:lvl4pPr marL="1371600" algn="l" rtl="0" fontAlgn="base">
      <a:spcBef>
        <a:spcPct val="0"/>
      </a:spcBef>
      <a:spcAft>
        <a:spcPct val="0"/>
      </a:spcAft>
      <a:defRPr kern="1200">
        <a:solidFill>
          <a:schemeClr val="tx1"/>
        </a:solidFill>
        <a:latin typeface="Verdana" panose="020B0604030504040204" pitchFamily="34" charset="0"/>
        <a:ea typeface="+mn-ea"/>
        <a:cs typeface="+mn-cs"/>
      </a:defRPr>
    </a:lvl4pPr>
    <a:lvl5pPr marL="1828800" algn="l" rtl="0" fontAlgn="base">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FF0000"/>
    <a:srgbClr val="328264"/>
    <a:srgbClr val="FF9900"/>
    <a:srgbClr val="5FC19C"/>
    <a:srgbClr val="339966"/>
    <a:srgbClr val="336600"/>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01" autoAdjust="0"/>
    <p:restoredTop sz="99139" autoAdjust="0"/>
  </p:normalViewPr>
  <p:slideViewPr>
    <p:cSldViewPr>
      <p:cViewPr varScale="1">
        <p:scale>
          <a:sx n="120" d="100"/>
          <a:sy n="120" d="100"/>
        </p:scale>
        <p:origin x="1266" y="84"/>
      </p:cViewPr>
      <p:guideLst>
        <p:guide orient="horz" pos="2160"/>
        <p:guide pos="2880"/>
      </p:guideLst>
    </p:cSldViewPr>
  </p:slideViewPr>
  <p:outlineViewPr>
    <p:cViewPr>
      <p:scale>
        <a:sx n="25" d="100"/>
        <a:sy n="25" d="100"/>
      </p:scale>
      <p:origin x="0" y="1524"/>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slide" Target="slides/slide2.xml"/><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image" Target="../media/image5.png"/><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3.png"/><Relationship Id="rId1" Type="http://schemas.openxmlformats.org/officeDocument/2006/relationships/image" Target="../media/image5.png"/><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image" Target="../media/image63.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5.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2.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5.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image" Target="../media/image5.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image" Target="../media/image5.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image" Target="../media/image5.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image" Target="../media/image5.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image" Target="../media/image5.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image" Target="../media/image5.png"/><Relationship Id="rId4" Type="http://schemas.openxmlformats.org/officeDocument/2006/relationships/image" Target="../media/image5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91E47F0F-9D8B-4701-B6E8-6009DF081703}"/>
              </a:ext>
            </a:extLst>
          </p:cNvPr>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latin typeface="Arial" charset="0"/>
              </a:defRPr>
            </a:lvl1pPr>
          </a:lstStyle>
          <a:p>
            <a:pPr>
              <a:defRPr/>
            </a:pPr>
            <a:endParaRPr lang="en-GB"/>
          </a:p>
        </p:txBody>
      </p:sp>
      <p:sp>
        <p:nvSpPr>
          <p:cNvPr id="17411" name="Rectangle 3">
            <a:extLst>
              <a:ext uri="{FF2B5EF4-FFF2-40B4-BE49-F238E27FC236}">
                <a16:creationId xmlns:a16="http://schemas.microsoft.com/office/drawing/2014/main" id="{51113B3A-194D-4DC4-8CB0-485BD087837F}"/>
              </a:ext>
            </a:extLst>
          </p:cNvPr>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latin typeface="Arial" charset="0"/>
              </a:defRPr>
            </a:lvl1pPr>
          </a:lstStyle>
          <a:p>
            <a:pPr>
              <a:defRPr/>
            </a:pPr>
            <a:endParaRPr lang="en-GB"/>
          </a:p>
        </p:txBody>
      </p:sp>
      <p:sp>
        <p:nvSpPr>
          <p:cNvPr id="17412" name="Rectangle 4">
            <a:extLst>
              <a:ext uri="{FF2B5EF4-FFF2-40B4-BE49-F238E27FC236}">
                <a16:creationId xmlns:a16="http://schemas.microsoft.com/office/drawing/2014/main" id="{3E17CB41-CF01-4B2B-B0B6-61F5BFA0394F}"/>
              </a:ext>
            </a:extLst>
          </p:cNvPr>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a:latin typeface="Arial" charset="0"/>
              </a:defRPr>
            </a:lvl1pPr>
          </a:lstStyle>
          <a:p>
            <a:pPr>
              <a:defRPr/>
            </a:pPr>
            <a:endParaRPr lang="en-GB"/>
          </a:p>
        </p:txBody>
      </p:sp>
      <p:sp>
        <p:nvSpPr>
          <p:cNvPr id="17413" name="Rectangle 5">
            <a:extLst>
              <a:ext uri="{FF2B5EF4-FFF2-40B4-BE49-F238E27FC236}">
                <a16:creationId xmlns:a16="http://schemas.microsoft.com/office/drawing/2014/main" id="{2140D577-ED75-49A8-8367-34E4159B03C1}"/>
              </a:ext>
            </a:extLst>
          </p:cNvPr>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latin typeface="Arial" panose="020B0604020202020204" pitchFamily="34" charset="0"/>
              </a:defRPr>
            </a:lvl1pPr>
          </a:lstStyle>
          <a:p>
            <a:fld id="{9D9B0710-40A7-4D90-B9AC-FD2FD87414E6}" type="slidenum">
              <a:rPr lang="en-GB" altLang="pl-PL"/>
              <a:pPr/>
              <a:t>‹#›</a:t>
            </a:fld>
            <a:endParaRPr lang="en-GB" altLang="pl-P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207C21F5-775D-4454-BED1-758E11F3F845}"/>
              </a:ext>
            </a:extLst>
          </p:cNvPr>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latin typeface="Arial" charset="0"/>
              </a:defRPr>
            </a:lvl1pPr>
          </a:lstStyle>
          <a:p>
            <a:pPr>
              <a:defRPr/>
            </a:pPr>
            <a:endParaRPr lang="en-GB"/>
          </a:p>
        </p:txBody>
      </p:sp>
      <p:sp>
        <p:nvSpPr>
          <p:cNvPr id="18435" name="Rectangle 3">
            <a:extLst>
              <a:ext uri="{FF2B5EF4-FFF2-40B4-BE49-F238E27FC236}">
                <a16:creationId xmlns:a16="http://schemas.microsoft.com/office/drawing/2014/main" id="{9646A0A5-2B58-4F4E-9F56-9B4E322A3126}"/>
              </a:ext>
            </a:extLst>
          </p:cNvPr>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latin typeface="Arial" charset="0"/>
              </a:defRPr>
            </a:lvl1pPr>
          </a:lstStyle>
          <a:p>
            <a:pPr>
              <a:defRPr/>
            </a:pPr>
            <a:endParaRPr lang="en-GB"/>
          </a:p>
        </p:txBody>
      </p:sp>
      <p:sp>
        <p:nvSpPr>
          <p:cNvPr id="43012" name="Rectangle 4">
            <a:extLst>
              <a:ext uri="{FF2B5EF4-FFF2-40B4-BE49-F238E27FC236}">
                <a16:creationId xmlns:a16="http://schemas.microsoft.com/office/drawing/2014/main" id="{12D4F35E-F8F0-48FD-9EBF-ECE22B7DD1BB}"/>
              </a:ext>
            </a:extLst>
          </p:cNvPr>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a:extLst>
              <a:ext uri="{FF2B5EF4-FFF2-40B4-BE49-F238E27FC236}">
                <a16:creationId xmlns:a16="http://schemas.microsoft.com/office/drawing/2014/main" id="{8A31A810-5F73-4599-9A7E-FEFCAF9F1594}"/>
              </a:ext>
            </a:extLst>
          </p:cNvPr>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n-GB" noProof="0"/>
              <a:t>Kliknij, aby edytować style wzorca tekstu</a:t>
            </a:r>
          </a:p>
          <a:p>
            <a:pPr lvl="1"/>
            <a:r>
              <a:rPr lang="en-GB" noProof="0"/>
              <a:t>Drugi poziom</a:t>
            </a:r>
          </a:p>
          <a:p>
            <a:pPr lvl="2"/>
            <a:r>
              <a:rPr lang="en-GB" noProof="0"/>
              <a:t>Trzeci poziom</a:t>
            </a:r>
          </a:p>
          <a:p>
            <a:pPr lvl="3"/>
            <a:r>
              <a:rPr lang="en-GB" noProof="0"/>
              <a:t>Czwarty poziom</a:t>
            </a:r>
          </a:p>
          <a:p>
            <a:pPr lvl="4"/>
            <a:r>
              <a:rPr lang="en-GB" noProof="0"/>
              <a:t>Piąty poziom</a:t>
            </a:r>
          </a:p>
        </p:txBody>
      </p:sp>
      <p:sp>
        <p:nvSpPr>
          <p:cNvPr id="18438" name="Rectangle 6">
            <a:extLst>
              <a:ext uri="{FF2B5EF4-FFF2-40B4-BE49-F238E27FC236}">
                <a16:creationId xmlns:a16="http://schemas.microsoft.com/office/drawing/2014/main" id="{C451059C-BAEF-427B-9678-E8C552D14385}"/>
              </a:ext>
            </a:extLst>
          </p:cNvPr>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a:latin typeface="Arial" charset="0"/>
              </a:defRPr>
            </a:lvl1pPr>
          </a:lstStyle>
          <a:p>
            <a:pPr>
              <a:defRPr/>
            </a:pPr>
            <a:endParaRPr lang="en-GB"/>
          </a:p>
        </p:txBody>
      </p:sp>
      <p:sp>
        <p:nvSpPr>
          <p:cNvPr id="18439" name="Rectangle 7">
            <a:extLst>
              <a:ext uri="{FF2B5EF4-FFF2-40B4-BE49-F238E27FC236}">
                <a16:creationId xmlns:a16="http://schemas.microsoft.com/office/drawing/2014/main" id="{C6231DE1-63FA-497E-ADB1-8FCEA2B24BAF}"/>
              </a:ext>
            </a:extLst>
          </p:cNvPr>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latin typeface="Arial" panose="020B0604020202020204" pitchFamily="34" charset="0"/>
              </a:defRPr>
            </a:lvl1pPr>
          </a:lstStyle>
          <a:p>
            <a:fld id="{44E25435-4CD4-4F6E-B54E-1436A94E8C35}" type="slidenum">
              <a:rPr lang="en-GB" altLang="pl-PL"/>
              <a:pPr/>
              <a:t>‹#›</a:t>
            </a:fld>
            <a:endParaRPr lang="en-GB" altLang="pl-P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69A1729C-62C9-4FAF-A72B-8932E0B920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518B125D-836A-4143-9C22-A57859CC276F}" type="slidenum">
              <a:rPr lang="en-GB" altLang="pl-PL" sz="1300"/>
              <a:pPr eaLnBrk="1" hangingPunct="1">
                <a:spcBef>
                  <a:spcPct val="0"/>
                </a:spcBef>
              </a:pPr>
              <a:t>1</a:t>
            </a:fld>
            <a:endParaRPr lang="en-GB" altLang="pl-PL" sz="1300"/>
          </a:p>
        </p:txBody>
      </p:sp>
      <p:sp>
        <p:nvSpPr>
          <p:cNvPr id="44035" name="Rectangle 2">
            <a:extLst>
              <a:ext uri="{FF2B5EF4-FFF2-40B4-BE49-F238E27FC236}">
                <a16:creationId xmlns:a16="http://schemas.microsoft.com/office/drawing/2014/main" id="{3461A691-DDA8-498D-BAF6-6696F3FAD8B0}"/>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22BAEFF7-691F-407D-8E4C-0E3A391824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0BF9A307-B988-4FFF-8B16-DB1A30E264E3}"/>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1C9B3D5-A2EF-4D72-B132-D0252ADE4D5D}" type="slidenum">
              <a:rPr lang="en-GB" altLang="pl-PL" sz="1300"/>
              <a:pPr algn="r" eaLnBrk="1" hangingPunct="1">
                <a:spcBef>
                  <a:spcPct val="0"/>
                </a:spcBef>
              </a:pPr>
              <a:t>10</a:t>
            </a:fld>
            <a:endParaRPr lang="en-GB" altLang="pl-PL" sz="1300"/>
          </a:p>
        </p:txBody>
      </p:sp>
      <p:sp>
        <p:nvSpPr>
          <p:cNvPr id="118787" name="Rectangle 2">
            <a:extLst>
              <a:ext uri="{FF2B5EF4-FFF2-40B4-BE49-F238E27FC236}">
                <a16:creationId xmlns:a16="http://schemas.microsoft.com/office/drawing/2014/main" id="{EFE46A9D-F8A9-48EB-BAED-6344A1770A47}"/>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18788" name="Rectangle 3">
            <a:extLst>
              <a:ext uri="{FF2B5EF4-FFF2-40B4-BE49-F238E27FC236}">
                <a16:creationId xmlns:a16="http://schemas.microsoft.com/office/drawing/2014/main" id="{535091A3-7223-4875-A907-BD8285CB8507}"/>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9381647E-6741-4692-B88B-77191EF17E97}"/>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A908957-5D53-4B90-8649-ECFAF8A439AE}" type="slidenum">
              <a:rPr lang="en-GB" altLang="pl-PL" sz="1300"/>
              <a:pPr algn="r" eaLnBrk="1" hangingPunct="1">
                <a:spcBef>
                  <a:spcPct val="0"/>
                </a:spcBef>
              </a:pPr>
              <a:t>11</a:t>
            </a:fld>
            <a:endParaRPr lang="en-GB" altLang="pl-PL" sz="1300"/>
          </a:p>
        </p:txBody>
      </p:sp>
      <p:sp>
        <p:nvSpPr>
          <p:cNvPr id="116739" name="Rectangle 2">
            <a:extLst>
              <a:ext uri="{FF2B5EF4-FFF2-40B4-BE49-F238E27FC236}">
                <a16:creationId xmlns:a16="http://schemas.microsoft.com/office/drawing/2014/main" id="{78B80914-3322-4518-936E-715923C33E33}"/>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16740" name="Rectangle 3">
            <a:extLst>
              <a:ext uri="{FF2B5EF4-FFF2-40B4-BE49-F238E27FC236}">
                <a16:creationId xmlns:a16="http://schemas.microsoft.com/office/drawing/2014/main" id="{20AD2462-2974-46DF-AD24-B52FA7ADF991}"/>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CABFA9BD-EA20-492A-997F-4FA5CCFD74E7}"/>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2FEA6D2-4DF9-44A9-BA1B-EA6ED3BEA54F}" type="slidenum">
              <a:rPr lang="en-GB" altLang="pl-PL" sz="1300"/>
              <a:pPr algn="r" eaLnBrk="1" hangingPunct="1">
                <a:spcBef>
                  <a:spcPct val="0"/>
                </a:spcBef>
              </a:pPr>
              <a:t>12</a:t>
            </a:fld>
            <a:endParaRPr lang="en-GB" altLang="pl-PL" sz="1300"/>
          </a:p>
        </p:txBody>
      </p:sp>
      <p:sp>
        <p:nvSpPr>
          <p:cNvPr id="120835" name="Rectangle 2">
            <a:extLst>
              <a:ext uri="{FF2B5EF4-FFF2-40B4-BE49-F238E27FC236}">
                <a16:creationId xmlns:a16="http://schemas.microsoft.com/office/drawing/2014/main" id="{5711F6A2-72C4-4635-95F9-4A9888500D7A}"/>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20836" name="Rectangle 3">
            <a:extLst>
              <a:ext uri="{FF2B5EF4-FFF2-40B4-BE49-F238E27FC236}">
                <a16:creationId xmlns:a16="http://schemas.microsoft.com/office/drawing/2014/main" id="{0F0BD19D-E639-4562-9D5D-7E5139EF82CA}"/>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3666FBCC-1555-40E3-B222-68BE1AD64D24}"/>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EF787DA-D19C-46A4-8D1F-08AC57B58C25}" type="slidenum">
              <a:rPr lang="en-GB" altLang="pl-PL" sz="1300"/>
              <a:pPr algn="r" eaLnBrk="1" hangingPunct="1">
                <a:spcBef>
                  <a:spcPct val="0"/>
                </a:spcBef>
              </a:pPr>
              <a:t>13</a:t>
            </a:fld>
            <a:endParaRPr lang="en-GB" altLang="pl-PL" sz="1300"/>
          </a:p>
        </p:txBody>
      </p:sp>
      <p:sp>
        <p:nvSpPr>
          <p:cNvPr id="133123" name="Rectangle 2">
            <a:extLst>
              <a:ext uri="{FF2B5EF4-FFF2-40B4-BE49-F238E27FC236}">
                <a16:creationId xmlns:a16="http://schemas.microsoft.com/office/drawing/2014/main" id="{0F500686-6467-4223-A560-EB3E59AD3923}"/>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33124" name="Rectangle 3">
            <a:extLst>
              <a:ext uri="{FF2B5EF4-FFF2-40B4-BE49-F238E27FC236}">
                <a16:creationId xmlns:a16="http://schemas.microsoft.com/office/drawing/2014/main" id="{DD4F2FED-E140-4E51-B785-75E940C3E853}"/>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9890557A-D40C-4E54-B59A-1DC1ED72900F}"/>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BDB90C1-77D4-486D-B6C5-789EC6187276}" type="slidenum">
              <a:rPr lang="en-GB" altLang="pl-PL" sz="1300"/>
              <a:pPr algn="r" eaLnBrk="1" hangingPunct="1">
                <a:spcBef>
                  <a:spcPct val="0"/>
                </a:spcBef>
              </a:pPr>
              <a:t>14</a:t>
            </a:fld>
            <a:endParaRPr lang="en-GB" altLang="pl-PL" sz="1300"/>
          </a:p>
        </p:txBody>
      </p:sp>
      <p:sp>
        <p:nvSpPr>
          <p:cNvPr id="126979" name="Rectangle 2">
            <a:extLst>
              <a:ext uri="{FF2B5EF4-FFF2-40B4-BE49-F238E27FC236}">
                <a16:creationId xmlns:a16="http://schemas.microsoft.com/office/drawing/2014/main" id="{40F7F38B-198F-4E96-8E2C-70CAE3FDB721}"/>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26980" name="Rectangle 3">
            <a:extLst>
              <a:ext uri="{FF2B5EF4-FFF2-40B4-BE49-F238E27FC236}">
                <a16:creationId xmlns:a16="http://schemas.microsoft.com/office/drawing/2014/main" id="{E0F624FD-EF2F-4635-93A2-5DDEE3D798FC}"/>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14857450-C894-4615-A66E-0734B2C2CA8C}"/>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A4F5131-5765-4A96-902E-12C7FE80C5FF}" type="slidenum">
              <a:rPr lang="en-GB" altLang="pl-PL" sz="1300"/>
              <a:pPr algn="r" eaLnBrk="1" hangingPunct="1">
                <a:spcBef>
                  <a:spcPct val="0"/>
                </a:spcBef>
              </a:pPr>
              <a:t>15</a:t>
            </a:fld>
            <a:endParaRPr lang="en-GB" altLang="pl-PL" sz="1300"/>
          </a:p>
        </p:txBody>
      </p:sp>
      <p:sp>
        <p:nvSpPr>
          <p:cNvPr id="135171" name="Rectangle 2">
            <a:extLst>
              <a:ext uri="{FF2B5EF4-FFF2-40B4-BE49-F238E27FC236}">
                <a16:creationId xmlns:a16="http://schemas.microsoft.com/office/drawing/2014/main" id="{B65E9B30-F672-4478-94D6-89845851E42F}"/>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35172" name="Rectangle 3">
            <a:extLst>
              <a:ext uri="{FF2B5EF4-FFF2-40B4-BE49-F238E27FC236}">
                <a16:creationId xmlns:a16="http://schemas.microsoft.com/office/drawing/2014/main" id="{011DC1AE-FE06-4D9F-8058-207D08DA012B}"/>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536B239B-668C-45EC-B4BB-F1D9AE388A2C}"/>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5A10C815-CA66-4B02-8498-7A2601901B44}" type="slidenum">
              <a:rPr lang="en-GB" altLang="pl-PL" sz="1300"/>
              <a:pPr algn="r" eaLnBrk="1" hangingPunct="1">
                <a:spcBef>
                  <a:spcPct val="0"/>
                </a:spcBef>
              </a:pPr>
              <a:t>16</a:t>
            </a:fld>
            <a:endParaRPr lang="en-GB" altLang="pl-PL" sz="1300"/>
          </a:p>
        </p:txBody>
      </p:sp>
      <p:sp>
        <p:nvSpPr>
          <p:cNvPr id="137219" name="Rectangle 2">
            <a:extLst>
              <a:ext uri="{FF2B5EF4-FFF2-40B4-BE49-F238E27FC236}">
                <a16:creationId xmlns:a16="http://schemas.microsoft.com/office/drawing/2014/main" id="{97BE395E-4944-4265-A54E-3DB274A57F41}"/>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37220" name="Rectangle 3">
            <a:extLst>
              <a:ext uri="{FF2B5EF4-FFF2-40B4-BE49-F238E27FC236}">
                <a16:creationId xmlns:a16="http://schemas.microsoft.com/office/drawing/2014/main" id="{34BEAA8B-7955-472B-9B86-765A184E1CC7}"/>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7F2154FE-2A9A-40EB-A3C8-0144B8BF82B6}"/>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C3F7125-968F-4267-A02F-40A3DC886EA9}" type="slidenum">
              <a:rPr lang="en-GB" altLang="pl-PL" sz="1300"/>
              <a:pPr algn="r" eaLnBrk="1" hangingPunct="1">
                <a:spcBef>
                  <a:spcPct val="0"/>
                </a:spcBef>
              </a:pPr>
              <a:t>17</a:t>
            </a:fld>
            <a:endParaRPr lang="en-GB" altLang="pl-PL" sz="1300"/>
          </a:p>
        </p:txBody>
      </p:sp>
      <p:sp>
        <p:nvSpPr>
          <p:cNvPr id="147459" name="Rectangle 2">
            <a:extLst>
              <a:ext uri="{FF2B5EF4-FFF2-40B4-BE49-F238E27FC236}">
                <a16:creationId xmlns:a16="http://schemas.microsoft.com/office/drawing/2014/main" id="{405B9E1E-F4FD-49B6-8515-ECE961ABBB89}"/>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47460" name="Rectangle 3">
            <a:extLst>
              <a:ext uri="{FF2B5EF4-FFF2-40B4-BE49-F238E27FC236}">
                <a16:creationId xmlns:a16="http://schemas.microsoft.com/office/drawing/2014/main" id="{A330B206-5B38-4735-965F-3461C914E0A0}"/>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15DBEC4B-D753-45AA-A991-8EAE21A8F24C}"/>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E26CCFF-10DD-44AC-88BF-7E7F039CE55E}" type="slidenum">
              <a:rPr lang="en-GB" altLang="pl-PL" sz="1300"/>
              <a:pPr algn="r" eaLnBrk="1" hangingPunct="1">
                <a:spcBef>
                  <a:spcPct val="0"/>
                </a:spcBef>
              </a:pPr>
              <a:t>18</a:t>
            </a:fld>
            <a:endParaRPr lang="en-GB" altLang="pl-PL" sz="1300"/>
          </a:p>
        </p:txBody>
      </p:sp>
      <p:sp>
        <p:nvSpPr>
          <p:cNvPr id="149507" name="Rectangle 2">
            <a:extLst>
              <a:ext uri="{FF2B5EF4-FFF2-40B4-BE49-F238E27FC236}">
                <a16:creationId xmlns:a16="http://schemas.microsoft.com/office/drawing/2014/main" id="{C9DE623F-CE78-454F-B60C-5EF5CB7CA627}"/>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49508" name="Rectangle 3">
            <a:extLst>
              <a:ext uri="{FF2B5EF4-FFF2-40B4-BE49-F238E27FC236}">
                <a16:creationId xmlns:a16="http://schemas.microsoft.com/office/drawing/2014/main" id="{5B8FE77C-6D75-4275-AF18-6EB8C6F2422E}"/>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79D532A8-F7D6-4540-B43D-3D926B1BBAA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920904DD-8C50-4F97-A05F-E39FD582B012}" type="slidenum">
              <a:rPr lang="en-GB" altLang="pl-PL" sz="1300"/>
              <a:pPr algn="r" eaLnBrk="1" hangingPunct="1">
                <a:spcBef>
                  <a:spcPct val="0"/>
                </a:spcBef>
              </a:pPr>
              <a:t>19</a:t>
            </a:fld>
            <a:endParaRPr lang="en-GB" altLang="pl-PL" sz="1300"/>
          </a:p>
        </p:txBody>
      </p:sp>
      <p:sp>
        <p:nvSpPr>
          <p:cNvPr id="151555" name="Rectangle 2">
            <a:extLst>
              <a:ext uri="{FF2B5EF4-FFF2-40B4-BE49-F238E27FC236}">
                <a16:creationId xmlns:a16="http://schemas.microsoft.com/office/drawing/2014/main" id="{0951E4AE-11FE-45A6-B7F2-06BA3B6A4F6A}"/>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51556" name="Rectangle 3">
            <a:extLst>
              <a:ext uri="{FF2B5EF4-FFF2-40B4-BE49-F238E27FC236}">
                <a16:creationId xmlns:a16="http://schemas.microsoft.com/office/drawing/2014/main" id="{D91EEF1A-E2C7-4CAB-821A-A8A7478D621B}"/>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FCECD1DD-775E-48DB-AFBB-C1D5B6EAC6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D154D2D-FBF5-481B-989B-6F04DE622F4A}" type="slidenum">
              <a:rPr lang="en-GB" altLang="pl-PL" sz="1300"/>
              <a:pPr eaLnBrk="1" hangingPunct="1">
                <a:spcBef>
                  <a:spcPct val="0"/>
                </a:spcBef>
              </a:pPr>
              <a:t>2</a:t>
            </a:fld>
            <a:endParaRPr lang="en-GB" altLang="pl-PL" sz="1300"/>
          </a:p>
        </p:txBody>
      </p:sp>
      <p:sp>
        <p:nvSpPr>
          <p:cNvPr id="45059" name="Rectangle 2">
            <a:extLst>
              <a:ext uri="{FF2B5EF4-FFF2-40B4-BE49-F238E27FC236}">
                <a16:creationId xmlns:a16="http://schemas.microsoft.com/office/drawing/2014/main" id="{E32D8254-16C4-4D33-BE5F-EC1CDF5F8B70}"/>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2B3B44B9-25F0-4283-838D-E140BDE410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80A1FEE9-170A-4397-B746-F45ED35B0C4F}"/>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8684233-5A56-48B7-B3C0-9605F29546D7}" type="slidenum">
              <a:rPr lang="en-GB" altLang="pl-PL" sz="1300"/>
              <a:pPr algn="r" eaLnBrk="1" hangingPunct="1">
                <a:spcBef>
                  <a:spcPct val="0"/>
                </a:spcBef>
              </a:pPr>
              <a:t>20</a:t>
            </a:fld>
            <a:endParaRPr lang="en-GB" altLang="pl-PL" sz="1300"/>
          </a:p>
        </p:txBody>
      </p:sp>
      <p:sp>
        <p:nvSpPr>
          <p:cNvPr id="153603" name="Rectangle 2">
            <a:extLst>
              <a:ext uri="{FF2B5EF4-FFF2-40B4-BE49-F238E27FC236}">
                <a16:creationId xmlns:a16="http://schemas.microsoft.com/office/drawing/2014/main" id="{786E768C-AFE0-41AA-8317-621602255D72}"/>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53604" name="Rectangle 3">
            <a:extLst>
              <a:ext uri="{FF2B5EF4-FFF2-40B4-BE49-F238E27FC236}">
                <a16:creationId xmlns:a16="http://schemas.microsoft.com/office/drawing/2014/main" id="{B10A78ED-7F96-4A35-807E-CEF9FCAF5D0B}"/>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0C73B0E8-D0FF-4779-95DE-7800BABC416D}"/>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8128267-7448-4DB0-95AF-4EEAFFF8B0F9}" type="slidenum">
              <a:rPr lang="en-GB" altLang="pl-PL" sz="1300"/>
              <a:pPr algn="r" eaLnBrk="1" hangingPunct="1">
                <a:spcBef>
                  <a:spcPct val="0"/>
                </a:spcBef>
              </a:pPr>
              <a:t>21</a:t>
            </a:fld>
            <a:endParaRPr lang="en-GB" altLang="pl-PL" sz="1300"/>
          </a:p>
        </p:txBody>
      </p:sp>
      <p:sp>
        <p:nvSpPr>
          <p:cNvPr id="139267" name="Rectangle 2">
            <a:extLst>
              <a:ext uri="{FF2B5EF4-FFF2-40B4-BE49-F238E27FC236}">
                <a16:creationId xmlns:a16="http://schemas.microsoft.com/office/drawing/2014/main" id="{75FAE1D5-4C56-40A2-A1E4-51414CAD634D}"/>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39268" name="Rectangle 3">
            <a:extLst>
              <a:ext uri="{FF2B5EF4-FFF2-40B4-BE49-F238E27FC236}">
                <a16:creationId xmlns:a16="http://schemas.microsoft.com/office/drawing/2014/main" id="{EA61ED00-CD72-4CCC-BF5D-42482E45D5C9}"/>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681AF4C9-458C-4546-8D78-3BEE99AC1C6E}"/>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BAFD62A2-4C53-4ED3-8719-169FCA302703}" type="slidenum">
              <a:rPr lang="en-GB" altLang="pl-PL" sz="1300"/>
              <a:pPr algn="r" eaLnBrk="1" hangingPunct="1">
                <a:spcBef>
                  <a:spcPct val="0"/>
                </a:spcBef>
              </a:pPr>
              <a:t>22</a:t>
            </a:fld>
            <a:endParaRPr lang="en-GB" altLang="pl-PL" sz="1300"/>
          </a:p>
        </p:txBody>
      </p:sp>
      <p:sp>
        <p:nvSpPr>
          <p:cNvPr id="141315" name="Rectangle 2">
            <a:extLst>
              <a:ext uri="{FF2B5EF4-FFF2-40B4-BE49-F238E27FC236}">
                <a16:creationId xmlns:a16="http://schemas.microsoft.com/office/drawing/2014/main" id="{9E8DB612-F71A-4DC3-B8A5-6665460CC2A1}"/>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41316" name="Rectangle 3">
            <a:extLst>
              <a:ext uri="{FF2B5EF4-FFF2-40B4-BE49-F238E27FC236}">
                <a16:creationId xmlns:a16="http://schemas.microsoft.com/office/drawing/2014/main" id="{0E3E088B-BACE-4D0C-B54A-D1A0DDD86DEA}"/>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226D3AF7-8EDA-4872-8F2C-13D1030D5175}"/>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98A37EEA-CB9A-4BAD-BACF-7D207AD06713}" type="slidenum">
              <a:rPr lang="en-GB" altLang="pl-PL" sz="1300"/>
              <a:pPr algn="r" eaLnBrk="1" hangingPunct="1">
                <a:spcBef>
                  <a:spcPct val="0"/>
                </a:spcBef>
              </a:pPr>
              <a:t>23</a:t>
            </a:fld>
            <a:endParaRPr lang="en-GB" altLang="pl-PL" sz="1300"/>
          </a:p>
        </p:txBody>
      </p:sp>
      <p:sp>
        <p:nvSpPr>
          <p:cNvPr id="129027" name="Rectangle 2">
            <a:extLst>
              <a:ext uri="{FF2B5EF4-FFF2-40B4-BE49-F238E27FC236}">
                <a16:creationId xmlns:a16="http://schemas.microsoft.com/office/drawing/2014/main" id="{580BBECC-F872-4621-83B4-0B1E5054F5D8}"/>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29028" name="Rectangle 3">
            <a:extLst>
              <a:ext uri="{FF2B5EF4-FFF2-40B4-BE49-F238E27FC236}">
                <a16:creationId xmlns:a16="http://schemas.microsoft.com/office/drawing/2014/main" id="{3C77515A-AAD6-4FA0-AAB8-4431FEBDDFDF}"/>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FC5F000A-64DE-403B-BC28-882C2CE4AF2D}"/>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4159C0E2-3982-423A-9535-84FF72DA1DF8}" type="slidenum">
              <a:rPr lang="en-GB" altLang="pl-PL" sz="1300"/>
              <a:pPr algn="r" eaLnBrk="1" hangingPunct="1">
                <a:spcBef>
                  <a:spcPct val="0"/>
                </a:spcBef>
              </a:pPr>
              <a:t>24</a:t>
            </a:fld>
            <a:endParaRPr lang="en-GB" altLang="pl-PL" sz="1300"/>
          </a:p>
        </p:txBody>
      </p:sp>
      <p:sp>
        <p:nvSpPr>
          <p:cNvPr id="143363" name="Rectangle 2">
            <a:extLst>
              <a:ext uri="{FF2B5EF4-FFF2-40B4-BE49-F238E27FC236}">
                <a16:creationId xmlns:a16="http://schemas.microsoft.com/office/drawing/2014/main" id="{605AACB9-258D-4DBA-B233-DFA6359FE790}"/>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43364" name="Rectangle 3">
            <a:extLst>
              <a:ext uri="{FF2B5EF4-FFF2-40B4-BE49-F238E27FC236}">
                <a16:creationId xmlns:a16="http://schemas.microsoft.com/office/drawing/2014/main" id="{AC2A69F1-9974-484A-A0D1-AC66EED8E68E}"/>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DE5E3D0E-3896-4175-9B39-2F0826FA0D5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CA1495B4-586E-46CC-88EA-5EA2D852AB33}" type="slidenum">
              <a:rPr lang="en-GB" altLang="pl-PL" sz="1300"/>
              <a:pPr algn="r" eaLnBrk="1" hangingPunct="1">
                <a:spcBef>
                  <a:spcPct val="0"/>
                </a:spcBef>
              </a:pPr>
              <a:t>25</a:t>
            </a:fld>
            <a:endParaRPr lang="en-GB" altLang="pl-PL" sz="1300"/>
          </a:p>
        </p:txBody>
      </p:sp>
      <p:sp>
        <p:nvSpPr>
          <p:cNvPr id="145411" name="Rectangle 2">
            <a:extLst>
              <a:ext uri="{FF2B5EF4-FFF2-40B4-BE49-F238E27FC236}">
                <a16:creationId xmlns:a16="http://schemas.microsoft.com/office/drawing/2014/main" id="{07DE140B-3F5F-4508-83BE-2E967162DF31}"/>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45412" name="Rectangle 3">
            <a:extLst>
              <a:ext uri="{FF2B5EF4-FFF2-40B4-BE49-F238E27FC236}">
                <a16:creationId xmlns:a16="http://schemas.microsoft.com/office/drawing/2014/main" id="{9F2C486E-C5BD-422A-BD3D-03D5731FF294}"/>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63AED4A7-6B7C-4FDA-AEC5-FB3DF0C7CA4F}"/>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FBB0C2B-2533-401B-87C7-0C882371CCF7}" type="slidenum">
              <a:rPr lang="en-GB" altLang="pl-PL" sz="1300"/>
              <a:pPr algn="r" eaLnBrk="1" hangingPunct="1">
                <a:spcBef>
                  <a:spcPct val="0"/>
                </a:spcBef>
              </a:pPr>
              <a:t>26</a:t>
            </a:fld>
            <a:endParaRPr lang="en-GB" altLang="pl-PL" sz="1300"/>
          </a:p>
        </p:txBody>
      </p:sp>
      <p:sp>
        <p:nvSpPr>
          <p:cNvPr id="155651" name="Rectangle 2">
            <a:extLst>
              <a:ext uri="{FF2B5EF4-FFF2-40B4-BE49-F238E27FC236}">
                <a16:creationId xmlns:a16="http://schemas.microsoft.com/office/drawing/2014/main" id="{E5EA3DB5-46ED-4884-8302-4992D1C4934B}"/>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55652" name="Rectangle 3">
            <a:extLst>
              <a:ext uri="{FF2B5EF4-FFF2-40B4-BE49-F238E27FC236}">
                <a16:creationId xmlns:a16="http://schemas.microsoft.com/office/drawing/2014/main" id="{ADCF734C-8178-4A42-8B27-0CAADDFDDD7E}"/>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273D1F84-7DD6-4683-8C09-CEF3A2D72E54}"/>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06677A60-9428-4F1B-AE21-751D45872BF3}" type="slidenum">
              <a:rPr lang="en-GB" altLang="pl-PL" sz="1300"/>
              <a:pPr algn="r" eaLnBrk="1" hangingPunct="1">
                <a:spcBef>
                  <a:spcPct val="0"/>
                </a:spcBef>
              </a:pPr>
              <a:t>27</a:t>
            </a:fld>
            <a:endParaRPr lang="en-GB" altLang="pl-PL" sz="1300"/>
          </a:p>
        </p:txBody>
      </p:sp>
      <p:sp>
        <p:nvSpPr>
          <p:cNvPr id="157699" name="Rectangle 2">
            <a:extLst>
              <a:ext uri="{FF2B5EF4-FFF2-40B4-BE49-F238E27FC236}">
                <a16:creationId xmlns:a16="http://schemas.microsoft.com/office/drawing/2014/main" id="{98A2E14E-723A-4A2C-BC68-9DFAE4E587B5}"/>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57700" name="Rectangle 3">
            <a:extLst>
              <a:ext uri="{FF2B5EF4-FFF2-40B4-BE49-F238E27FC236}">
                <a16:creationId xmlns:a16="http://schemas.microsoft.com/office/drawing/2014/main" id="{9B8AB6E4-D836-420C-93CC-90CCD7A16E99}"/>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42E1CD4A-E7CF-43C5-816A-B146E79D137C}"/>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73DB442-29F9-4B73-A116-F123F38CE44E}" type="slidenum">
              <a:rPr lang="en-GB" altLang="pl-PL" sz="1300"/>
              <a:pPr algn="r" eaLnBrk="1" hangingPunct="1">
                <a:spcBef>
                  <a:spcPct val="0"/>
                </a:spcBef>
              </a:pPr>
              <a:t>28</a:t>
            </a:fld>
            <a:endParaRPr lang="en-GB" altLang="pl-PL" sz="1300"/>
          </a:p>
        </p:txBody>
      </p:sp>
      <p:sp>
        <p:nvSpPr>
          <p:cNvPr id="167939" name="Rectangle 2">
            <a:extLst>
              <a:ext uri="{FF2B5EF4-FFF2-40B4-BE49-F238E27FC236}">
                <a16:creationId xmlns:a16="http://schemas.microsoft.com/office/drawing/2014/main" id="{B9C5244F-63BA-423F-B98A-D6B5F6AFE1EE}"/>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67940" name="Rectangle 3">
            <a:extLst>
              <a:ext uri="{FF2B5EF4-FFF2-40B4-BE49-F238E27FC236}">
                <a16:creationId xmlns:a16="http://schemas.microsoft.com/office/drawing/2014/main" id="{C2BF83CA-2A5E-4D5D-88F2-D34B51C605D9}"/>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5AD547A3-BDB7-48E0-8FFF-3FFECE37742D}"/>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399279C-601C-4E1F-A2B0-1E0ADABCCA87}" type="slidenum">
              <a:rPr lang="en-GB" altLang="pl-PL" sz="1300"/>
              <a:pPr algn="r" eaLnBrk="1" hangingPunct="1">
                <a:spcBef>
                  <a:spcPct val="0"/>
                </a:spcBef>
              </a:pPr>
              <a:t>29</a:t>
            </a:fld>
            <a:endParaRPr lang="en-GB" altLang="pl-PL" sz="1300"/>
          </a:p>
        </p:txBody>
      </p:sp>
      <p:sp>
        <p:nvSpPr>
          <p:cNvPr id="159747" name="Rectangle 2">
            <a:extLst>
              <a:ext uri="{FF2B5EF4-FFF2-40B4-BE49-F238E27FC236}">
                <a16:creationId xmlns:a16="http://schemas.microsoft.com/office/drawing/2014/main" id="{C4AAA0FD-CE25-4F7F-B347-353862DE40C3}"/>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59748" name="Rectangle 3">
            <a:extLst>
              <a:ext uri="{FF2B5EF4-FFF2-40B4-BE49-F238E27FC236}">
                <a16:creationId xmlns:a16="http://schemas.microsoft.com/office/drawing/2014/main" id="{6F2D2442-6081-4750-A989-B3292A85F988}"/>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E5A9F65A-B056-4F1B-A9BF-6219089EDCA2}"/>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EF08211-AD75-469F-9453-7285B96FD647}" type="slidenum">
              <a:rPr lang="en-GB" altLang="pl-PL" sz="1300"/>
              <a:pPr algn="r" eaLnBrk="1" hangingPunct="1">
                <a:spcBef>
                  <a:spcPct val="0"/>
                </a:spcBef>
              </a:pPr>
              <a:t>3</a:t>
            </a:fld>
            <a:endParaRPr lang="en-GB" altLang="pl-PL" sz="1300"/>
          </a:p>
        </p:txBody>
      </p:sp>
      <p:sp>
        <p:nvSpPr>
          <p:cNvPr id="98307" name="Rectangle 2">
            <a:extLst>
              <a:ext uri="{FF2B5EF4-FFF2-40B4-BE49-F238E27FC236}">
                <a16:creationId xmlns:a16="http://schemas.microsoft.com/office/drawing/2014/main" id="{E093BD5B-EC31-4820-9543-D83C61523C41}"/>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98308" name="Rectangle 3">
            <a:extLst>
              <a:ext uri="{FF2B5EF4-FFF2-40B4-BE49-F238E27FC236}">
                <a16:creationId xmlns:a16="http://schemas.microsoft.com/office/drawing/2014/main" id="{8DE117C8-8DF3-4DFA-8181-4D33D19C076A}"/>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15BA8EED-A137-4EDE-8E31-47F3440FE6C2}"/>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90068639-6611-47FA-8BDA-5A4E1D705D8F}" type="slidenum">
              <a:rPr lang="en-GB" altLang="pl-PL" sz="1300"/>
              <a:pPr algn="r" eaLnBrk="1" hangingPunct="1">
                <a:spcBef>
                  <a:spcPct val="0"/>
                </a:spcBef>
              </a:pPr>
              <a:t>30</a:t>
            </a:fld>
            <a:endParaRPr lang="en-GB" altLang="pl-PL" sz="1300"/>
          </a:p>
        </p:txBody>
      </p:sp>
      <p:sp>
        <p:nvSpPr>
          <p:cNvPr id="172035" name="Rectangle 2">
            <a:extLst>
              <a:ext uri="{FF2B5EF4-FFF2-40B4-BE49-F238E27FC236}">
                <a16:creationId xmlns:a16="http://schemas.microsoft.com/office/drawing/2014/main" id="{5DA990F4-B766-4698-8A79-F6FE5080D3E5}"/>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72036" name="Rectangle 3">
            <a:extLst>
              <a:ext uri="{FF2B5EF4-FFF2-40B4-BE49-F238E27FC236}">
                <a16:creationId xmlns:a16="http://schemas.microsoft.com/office/drawing/2014/main" id="{6BBE73B3-AF9A-48D9-86FE-776F89471D7D}"/>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DE86BFD9-4A9A-43CF-B32B-181AEDF374B6}"/>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DCD75BD-0B8C-491A-8500-BEA4A94926A6}" type="slidenum">
              <a:rPr lang="en-GB" altLang="pl-PL" sz="1300"/>
              <a:pPr algn="r" eaLnBrk="1" hangingPunct="1">
                <a:spcBef>
                  <a:spcPct val="0"/>
                </a:spcBef>
              </a:pPr>
              <a:t>31</a:t>
            </a:fld>
            <a:endParaRPr lang="en-GB" altLang="pl-PL" sz="1300"/>
          </a:p>
        </p:txBody>
      </p:sp>
      <p:sp>
        <p:nvSpPr>
          <p:cNvPr id="122883" name="Rectangle 2">
            <a:extLst>
              <a:ext uri="{FF2B5EF4-FFF2-40B4-BE49-F238E27FC236}">
                <a16:creationId xmlns:a16="http://schemas.microsoft.com/office/drawing/2014/main" id="{79F982BE-E32F-4989-93B0-9A87B3AB9AD1}"/>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22884" name="Rectangle 3">
            <a:extLst>
              <a:ext uri="{FF2B5EF4-FFF2-40B4-BE49-F238E27FC236}">
                <a16:creationId xmlns:a16="http://schemas.microsoft.com/office/drawing/2014/main" id="{3934785A-9DDB-4584-9969-0419442A85A6}"/>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103F1B5D-B7E4-4C6B-920C-99B0DEF37837}"/>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99CBF122-A4DE-4251-910F-70109A21E5B5}" type="slidenum">
              <a:rPr lang="en-GB" altLang="pl-PL" sz="1300"/>
              <a:pPr algn="r" eaLnBrk="1" hangingPunct="1">
                <a:spcBef>
                  <a:spcPct val="0"/>
                </a:spcBef>
              </a:pPr>
              <a:t>32</a:t>
            </a:fld>
            <a:endParaRPr lang="en-GB" altLang="pl-PL" sz="1300"/>
          </a:p>
        </p:txBody>
      </p:sp>
      <p:sp>
        <p:nvSpPr>
          <p:cNvPr id="178179" name="Rectangle 2">
            <a:extLst>
              <a:ext uri="{FF2B5EF4-FFF2-40B4-BE49-F238E27FC236}">
                <a16:creationId xmlns:a16="http://schemas.microsoft.com/office/drawing/2014/main" id="{27EBB22B-4D41-44BF-934F-7A045DB87301}"/>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78180" name="Rectangle 3">
            <a:extLst>
              <a:ext uri="{FF2B5EF4-FFF2-40B4-BE49-F238E27FC236}">
                <a16:creationId xmlns:a16="http://schemas.microsoft.com/office/drawing/2014/main" id="{F7F3B468-6002-4E6A-8CED-86AF1130F09B}"/>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610F4D8B-1F0D-4B32-A3BB-0A30769AC7C8}"/>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5B75B67B-1B2B-4F1E-B607-FED55605FD5F}" type="slidenum">
              <a:rPr lang="en-GB" altLang="pl-PL" sz="1300"/>
              <a:pPr algn="r" eaLnBrk="1" hangingPunct="1">
                <a:spcBef>
                  <a:spcPct val="0"/>
                </a:spcBef>
              </a:pPr>
              <a:t>33</a:t>
            </a:fld>
            <a:endParaRPr lang="en-GB" altLang="pl-PL" sz="1300"/>
          </a:p>
        </p:txBody>
      </p:sp>
      <p:sp>
        <p:nvSpPr>
          <p:cNvPr id="174083" name="Rectangle 2">
            <a:extLst>
              <a:ext uri="{FF2B5EF4-FFF2-40B4-BE49-F238E27FC236}">
                <a16:creationId xmlns:a16="http://schemas.microsoft.com/office/drawing/2014/main" id="{5F6D66FF-F42E-4AA6-9002-66C9EA09ABE4}"/>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74084" name="Rectangle 3">
            <a:extLst>
              <a:ext uri="{FF2B5EF4-FFF2-40B4-BE49-F238E27FC236}">
                <a16:creationId xmlns:a16="http://schemas.microsoft.com/office/drawing/2014/main" id="{67F41BCE-586A-4B25-A0CB-E7EEF8F420DE}"/>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7A6E3DE9-B33A-40EF-BC4A-64809CFDACCF}"/>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DB00178-DF0E-4E97-BEBF-3D32B62B0AB1}" type="slidenum">
              <a:rPr lang="en-GB" altLang="pl-PL" sz="1300"/>
              <a:pPr algn="r" eaLnBrk="1" hangingPunct="1">
                <a:spcBef>
                  <a:spcPct val="0"/>
                </a:spcBef>
              </a:pPr>
              <a:t>34</a:t>
            </a:fld>
            <a:endParaRPr lang="en-GB" altLang="pl-PL" sz="1300"/>
          </a:p>
        </p:txBody>
      </p:sp>
      <p:sp>
        <p:nvSpPr>
          <p:cNvPr id="161795" name="Rectangle 2">
            <a:extLst>
              <a:ext uri="{FF2B5EF4-FFF2-40B4-BE49-F238E27FC236}">
                <a16:creationId xmlns:a16="http://schemas.microsoft.com/office/drawing/2014/main" id="{000877DC-5C34-4343-9A99-24FABC0CFCE9}"/>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61796" name="Rectangle 3">
            <a:extLst>
              <a:ext uri="{FF2B5EF4-FFF2-40B4-BE49-F238E27FC236}">
                <a16:creationId xmlns:a16="http://schemas.microsoft.com/office/drawing/2014/main" id="{06A6CEDC-F860-4B20-A788-C144B1C9DBBD}"/>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21062340-010B-41CF-BE95-E92774A779C7}"/>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4DBB5594-F3CF-4905-93AD-8BC2AFCE82AD}" type="slidenum">
              <a:rPr lang="en-GB" altLang="pl-PL" sz="1300"/>
              <a:pPr algn="r" eaLnBrk="1" hangingPunct="1">
                <a:spcBef>
                  <a:spcPct val="0"/>
                </a:spcBef>
              </a:pPr>
              <a:t>35</a:t>
            </a:fld>
            <a:endParaRPr lang="en-GB" altLang="pl-PL" sz="1300"/>
          </a:p>
        </p:txBody>
      </p:sp>
      <p:sp>
        <p:nvSpPr>
          <p:cNvPr id="163843" name="Rectangle 2">
            <a:extLst>
              <a:ext uri="{FF2B5EF4-FFF2-40B4-BE49-F238E27FC236}">
                <a16:creationId xmlns:a16="http://schemas.microsoft.com/office/drawing/2014/main" id="{7B2E8CDD-8EFF-4629-A663-772A19579DEF}"/>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63844" name="Rectangle 3">
            <a:extLst>
              <a:ext uri="{FF2B5EF4-FFF2-40B4-BE49-F238E27FC236}">
                <a16:creationId xmlns:a16="http://schemas.microsoft.com/office/drawing/2014/main" id="{AE450A9A-46CC-47D2-8A6D-EC9344F135F3}"/>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3B8AA9FE-0D12-4DD6-BBD4-665497CFA4FC}"/>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316E2F27-E910-4696-88AD-1FBE48944704}" type="slidenum">
              <a:rPr lang="en-GB" altLang="pl-PL" sz="1300"/>
              <a:pPr algn="r" eaLnBrk="1" hangingPunct="1">
                <a:spcBef>
                  <a:spcPct val="0"/>
                </a:spcBef>
              </a:pPr>
              <a:t>36</a:t>
            </a:fld>
            <a:endParaRPr lang="en-GB" altLang="pl-PL" sz="1300"/>
          </a:p>
        </p:txBody>
      </p:sp>
      <p:sp>
        <p:nvSpPr>
          <p:cNvPr id="124931" name="Rectangle 2">
            <a:extLst>
              <a:ext uri="{FF2B5EF4-FFF2-40B4-BE49-F238E27FC236}">
                <a16:creationId xmlns:a16="http://schemas.microsoft.com/office/drawing/2014/main" id="{34F4F3B1-7A37-4C72-B861-4FF714492B53}"/>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24932" name="Rectangle 3">
            <a:extLst>
              <a:ext uri="{FF2B5EF4-FFF2-40B4-BE49-F238E27FC236}">
                <a16:creationId xmlns:a16="http://schemas.microsoft.com/office/drawing/2014/main" id="{E1B43643-1C6F-4621-88B6-4D18D13C02D1}"/>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a:extLst>
              <a:ext uri="{FF2B5EF4-FFF2-40B4-BE49-F238E27FC236}">
                <a16:creationId xmlns:a16="http://schemas.microsoft.com/office/drawing/2014/main" id="{3BDAE88A-1E75-4AA8-B167-9D2360F91719}"/>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4CE47F66-FF38-42C8-9DCE-7B91565C64EF}" type="slidenum">
              <a:rPr lang="en-GB" altLang="pl-PL" sz="1300"/>
              <a:pPr algn="r" eaLnBrk="1" hangingPunct="1">
                <a:spcBef>
                  <a:spcPct val="0"/>
                </a:spcBef>
              </a:pPr>
              <a:t>37</a:t>
            </a:fld>
            <a:endParaRPr lang="en-GB" altLang="pl-PL" sz="1300"/>
          </a:p>
        </p:txBody>
      </p:sp>
      <p:sp>
        <p:nvSpPr>
          <p:cNvPr id="235523" name="Rectangle 2">
            <a:extLst>
              <a:ext uri="{FF2B5EF4-FFF2-40B4-BE49-F238E27FC236}">
                <a16:creationId xmlns:a16="http://schemas.microsoft.com/office/drawing/2014/main" id="{3027C36C-2BAE-42DE-9BD9-1B58F99923EE}"/>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235524" name="Rectangle 3">
            <a:extLst>
              <a:ext uri="{FF2B5EF4-FFF2-40B4-BE49-F238E27FC236}">
                <a16:creationId xmlns:a16="http://schemas.microsoft.com/office/drawing/2014/main" id="{F39D5D21-4F62-4291-A22E-9BAD3F2DD82D}"/>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23C64FD8-E4D2-4CF1-AD2E-A5A89D22B1C9}"/>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B9B5AC3-3857-437D-B432-C89E7884C07F}" type="slidenum">
              <a:rPr lang="en-GB" altLang="pl-PL" sz="1300"/>
              <a:pPr algn="r" eaLnBrk="1" hangingPunct="1">
                <a:spcBef>
                  <a:spcPct val="0"/>
                </a:spcBef>
              </a:pPr>
              <a:t>38</a:t>
            </a:fld>
            <a:endParaRPr lang="en-GB" altLang="pl-PL" sz="1300"/>
          </a:p>
        </p:txBody>
      </p:sp>
      <p:sp>
        <p:nvSpPr>
          <p:cNvPr id="237571" name="Rectangle 2">
            <a:extLst>
              <a:ext uri="{FF2B5EF4-FFF2-40B4-BE49-F238E27FC236}">
                <a16:creationId xmlns:a16="http://schemas.microsoft.com/office/drawing/2014/main" id="{027DFA5E-F98E-492E-AD21-825574020372}"/>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237572" name="Rectangle 3">
            <a:extLst>
              <a:ext uri="{FF2B5EF4-FFF2-40B4-BE49-F238E27FC236}">
                <a16:creationId xmlns:a16="http://schemas.microsoft.com/office/drawing/2014/main" id="{B116C3AA-E67B-4B94-833A-26C6F18745C4}"/>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7E1403ED-0747-47BC-902B-9F1DF6EE5430}"/>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5DB86CDB-48CD-45DB-83B0-7140FE9524DC}" type="slidenum">
              <a:rPr lang="en-GB" altLang="pl-PL" sz="1300"/>
              <a:pPr algn="r" eaLnBrk="1" hangingPunct="1">
                <a:spcBef>
                  <a:spcPct val="0"/>
                </a:spcBef>
              </a:pPr>
              <a:t>39</a:t>
            </a:fld>
            <a:endParaRPr lang="en-GB" altLang="pl-PL" sz="1300"/>
          </a:p>
        </p:txBody>
      </p:sp>
      <p:sp>
        <p:nvSpPr>
          <p:cNvPr id="176131" name="Rectangle 2">
            <a:extLst>
              <a:ext uri="{FF2B5EF4-FFF2-40B4-BE49-F238E27FC236}">
                <a16:creationId xmlns:a16="http://schemas.microsoft.com/office/drawing/2014/main" id="{A01BA0DA-3811-49F4-87D8-E084E3CB63FA}"/>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76132" name="Rectangle 3">
            <a:extLst>
              <a:ext uri="{FF2B5EF4-FFF2-40B4-BE49-F238E27FC236}">
                <a16:creationId xmlns:a16="http://schemas.microsoft.com/office/drawing/2014/main" id="{927D4D71-4BCB-4A9B-B0F4-647C17AD61DB}"/>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FF3234E1-3F8D-4AB3-9197-C612254A0755}"/>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3B33B122-D413-4C5F-90A4-DDE22FA68A38}" type="slidenum">
              <a:rPr lang="en-GB" altLang="pl-PL" sz="1300"/>
              <a:pPr algn="r" eaLnBrk="1" hangingPunct="1">
                <a:spcBef>
                  <a:spcPct val="0"/>
                </a:spcBef>
              </a:pPr>
              <a:t>4</a:t>
            </a:fld>
            <a:endParaRPr lang="en-GB" altLang="pl-PL" sz="1300"/>
          </a:p>
        </p:txBody>
      </p:sp>
      <p:sp>
        <p:nvSpPr>
          <p:cNvPr id="46083" name="Rectangle 2">
            <a:extLst>
              <a:ext uri="{FF2B5EF4-FFF2-40B4-BE49-F238E27FC236}">
                <a16:creationId xmlns:a16="http://schemas.microsoft.com/office/drawing/2014/main" id="{F1A2A1CD-58FB-4774-B158-9B9041752284}"/>
              </a:ext>
            </a:extLst>
          </p:cNvPr>
          <p:cNvSpPr>
            <a:spLocks noGrp="1" noRot="1" noChangeAspect="1" noChangeArrowheads="1" noTextEdit="1"/>
          </p:cNvSpPr>
          <p:nvPr>
            <p:ph type="sldImg"/>
          </p:nvPr>
        </p:nvSpPr>
        <p:spPr>
          <a:solidFill>
            <a:srgbClr val="FFFFFF"/>
          </a:solidFill>
          <a:ln/>
        </p:spPr>
      </p:sp>
      <p:sp>
        <p:nvSpPr>
          <p:cNvPr id="46084" name="Rectangle 3">
            <a:extLst>
              <a:ext uri="{FF2B5EF4-FFF2-40B4-BE49-F238E27FC236}">
                <a16:creationId xmlns:a16="http://schemas.microsoft.com/office/drawing/2014/main" id="{E3200F52-A480-4F40-BD98-7372A830AA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a:extLst>
              <a:ext uri="{FF2B5EF4-FFF2-40B4-BE49-F238E27FC236}">
                <a16:creationId xmlns:a16="http://schemas.microsoft.com/office/drawing/2014/main" id="{79E8CA47-445C-4042-A2BC-B726965AB871}"/>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40CC192-0C11-4266-89C7-5455A0652A4B}" type="slidenum">
              <a:rPr lang="en-GB" altLang="pl-PL" sz="1300"/>
              <a:pPr algn="r" eaLnBrk="1" hangingPunct="1">
                <a:spcBef>
                  <a:spcPct val="0"/>
                </a:spcBef>
              </a:pPr>
              <a:t>40</a:t>
            </a:fld>
            <a:endParaRPr lang="en-GB" altLang="pl-PL" sz="1300"/>
          </a:p>
        </p:txBody>
      </p:sp>
      <p:sp>
        <p:nvSpPr>
          <p:cNvPr id="227331" name="Rectangle 2">
            <a:extLst>
              <a:ext uri="{FF2B5EF4-FFF2-40B4-BE49-F238E27FC236}">
                <a16:creationId xmlns:a16="http://schemas.microsoft.com/office/drawing/2014/main" id="{EE2E6831-6DA2-48DE-BACB-76B6EE9F92D8}"/>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227332" name="Rectangle 3">
            <a:extLst>
              <a:ext uri="{FF2B5EF4-FFF2-40B4-BE49-F238E27FC236}">
                <a16:creationId xmlns:a16="http://schemas.microsoft.com/office/drawing/2014/main" id="{3BCC9115-38A9-4846-9A75-9D78D86C78EC}"/>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a:extLst>
              <a:ext uri="{FF2B5EF4-FFF2-40B4-BE49-F238E27FC236}">
                <a16:creationId xmlns:a16="http://schemas.microsoft.com/office/drawing/2014/main" id="{6EA05D4B-3B40-45FF-9576-900541901321}"/>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C69B419-1550-4DB0-B821-D7026F5F708E}" type="slidenum">
              <a:rPr lang="en-GB" altLang="pl-PL" sz="1300"/>
              <a:pPr algn="r" eaLnBrk="1" hangingPunct="1">
                <a:spcBef>
                  <a:spcPct val="0"/>
                </a:spcBef>
              </a:pPr>
              <a:t>41</a:t>
            </a:fld>
            <a:endParaRPr lang="en-GB" altLang="pl-PL" sz="1300"/>
          </a:p>
        </p:txBody>
      </p:sp>
      <p:sp>
        <p:nvSpPr>
          <p:cNvPr id="231427" name="Rectangle 2">
            <a:extLst>
              <a:ext uri="{FF2B5EF4-FFF2-40B4-BE49-F238E27FC236}">
                <a16:creationId xmlns:a16="http://schemas.microsoft.com/office/drawing/2014/main" id="{643DB005-F251-43C6-A9FB-CB9BC46766DE}"/>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231428" name="Rectangle 3">
            <a:extLst>
              <a:ext uri="{FF2B5EF4-FFF2-40B4-BE49-F238E27FC236}">
                <a16:creationId xmlns:a16="http://schemas.microsoft.com/office/drawing/2014/main" id="{B0B5C7B3-A05B-4CF2-869E-5CB4D7CC76BF}"/>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a:extLst>
              <a:ext uri="{FF2B5EF4-FFF2-40B4-BE49-F238E27FC236}">
                <a16:creationId xmlns:a16="http://schemas.microsoft.com/office/drawing/2014/main" id="{4112C0FC-55E1-4557-A277-06D8BF1D4495}"/>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FAFB4D9-36F1-428C-A05A-9D1559970681}" type="slidenum">
              <a:rPr lang="en-GB" altLang="pl-PL" sz="1300"/>
              <a:pPr algn="r" eaLnBrk="1" hangingPunct="1">
                <a:spcBef>
                  <a:spcPct val="0"/>
                </a:spcBef>
              </a:pPr>
              <a:t>42</a:t>
            </a:fld>
            <a:endParaRPr lang="en-GB" altLang="pl-PL" sz="1300"/>
          </a:p>
        </p:txBody>
      </p:sp>
      <p:sp>
        <p:nvSpPr>
          <p:cNvPr id="233475" name="Rectangle 2">
            <a:extLst>
              <a:ext uri="{FF2B5EF4-FFF2-40B4-BE49-F238E27FC236}">
                <a16:creationId xmlns:a16="http://schemas.microsoft.com/office/drawing/2014/main" id="{00C91D9D-7AEB-4B48-9E17-12DBAB1C66FE}"/>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233476" name="Rectangle 3">
            <a:extLst>
              <a:ext uri="{FF2B5EF4-FFF2-40B4-BE49-F238E27FC236}">
                <a16:creationId xmlns:a16="http://schemas.microsoft.com/office/drawing/2014/main" id="{56866F66-52DC-4F95-A13E-AF496BF43861}"/>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1111488A-DFE9-44ED-9320-A551CF1E2388}"/>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8DA4BFB-7DF1-46D4-90D2-37E310C3D3E6}" type="slidenum">
              <a:rPr lang="en-GB" altLang="pl-PL" sz="1300"/>
              <a:pPr algn="r" eaLnBrk="1" hangingPunct="1">
                <a:spcBef>
                  <a:spcPct val="0"/>
                </a:spcBef>
              </a:pPr>
              <a:t>43</a:t>
            </a:fld>
            <a:endParaRPr lang="en-GB" altLang="pl-PL" sz="1300"/>
          </a:p>
        </p:txBody>
      </p:sp>
      <p:sp>
        <p:nvSpPr>
          <p:cNvPr id="106499" name="Rectangle 2">
            <a:extLst>
              <a:ext uri="{FF2B5EF4-FFF2-40B4-BE49-F238E27FC236}">
                <a16:creationId xmlns:a16="http://schemas.microsoft.com/office/drawing/2014/main" id="{0F8904E3-A0CC-4C3A-A545-2941561B2DB4}"/>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06500" name="Rectangle 3">
            <a:extLst>
              <a:ext uri="{FF2B5EF4-FFF2-40B4-BE49-F238E27FC236}">
                <a16:creationId xmlns:a16="http://schemas.microsoft.com/office/drawing/2014/main" id="{77B00FF6-8714-4C17-AFD6-952F730C5F85}"/>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CA94F317-9BCB-4748-8A59-93E42CF60D51}"/>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D075B80-ED05-4FDB-977F-4A805B04E7B3}" type="slidenum">
              <a:rPr lang="en-GB" altLang="pl-PL" sz="1300"/>
              <a:pPr algn="r" eaLnBrk="1" hangingPunct="1">
                <a:spcBef>
                  <a:spcPct val="0"/>
                </a:spcBef>
              </a:pPr>
              <a:t>44</a:t>
            </a:fld>
            <a:endParaRPr lang="en-GB" altLang="pl-PL" sz="1300"/>
          </a:p>
        </p:txBody>
      </p:sp>
      <p:sp>
        <p:nvSpPr>
          <p:cNvPr id="180227" name="Rectangle 2">
            <a:extLst>
              <a:ext uri="{FF2B5EF4-FFF2-40B4-BE49-F238E27FC236}">
                <a16:creationId xmlns:a16="http://schemas.microsoft.com/office/drawing/2014/main" id="{08A98DB7-EB1C-471C-92D6-87F4F91BF1C8}"/>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80228" name="Rectangle 3">
            <a:extLst>
              <a:ext uri="{FF2B5EF4-FFF2-40B4-BE49-F238E27FC236}">
                <a16:creationId xmlns:a16="http://schemas.microsoft.com/office/drawing/2014/main" id="{AF17A6D2-BDF4-48E4-8A32-8B5D840CB2DE}"/>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a:extLst>
              <a:ext uri="{FF2B5EF4-FFF2-40B4-BE49-F238E27FC236}">
                <a16:creationId xmlns:a16="http://schemas.microsoft.com/office/drawing/2014/main" id="{9D963A17-BB3D-4982-8350-C313B5E32B92}"/>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B35132A9-97C8-40A3-B4AE-9C2655CB8CB3}" type="slidenum">
              <a:rPr lang="en-GB" altLang="pl-PL" sz="1300"/>
              <a:pPr algn="r" eaLnBrk="1" hangingPunct="1">
                <a:spcBef>
                  <a:spcPct val="0"/>
                </a:spcBef>
              </a:pPr>
              <a:t>45</a:t>
            </a:fld>
            <a:endParaRPr lang="en-GB" altLang="pl-PL" sz="1300"/>
          </a:p>
        </p:txBody>
      </p:sp>
      <p:sp>
        <p:nvSpPr>
          <p:cNvPr id="182275" name="Rectangle 2">
            <a:extLst>
              <a:ext uri="{FF2B5EF4-FFF2-40B4-BE49-F238E27FC236}">
                <a16:creationId xmlns:a16="http://schemas.microsoft.com/office/drawing/2014/main" id="{A341275D-C466-4619-B965-69DF1D3A0678}"/>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82276" name="Rectangle 3">
            <a:extLst>
              <a:ext uri="{FF2B5EF4-FFF2-40B4-BE49-F238E27FC236}">
                <a16:creationId xmlns:a16="http://schemas.microsoft.com/office/drawing/2014/main" id="{3E2EC151-CCF9-4B0D-8DB0-7C9BB97FD83A}"/>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66DAF9D8-7D29-44F9-A458-26BC2950BF5C}"/>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CB905EB-E8E0-4C74-982B-B828741F09D4}" type="slidenum">
              <a:rPr lang="en-GB" altLang="pl-PL" sz="1300"/>
              <a:pPr algn="r" eaLnBrk="1" hangingPunct="1">
                <a:spcBef>
                  <a:spcPct val="0"/>
                </a:spcBef>
              </a:pPr>
              <a:t>46</a:t>
            </a:fld>
            <a:endParaRPr lang="en-GB" altLang="pl-PL" sz="1300"/>
          </a:p>
        </p:txBody>
      </p:sp>
      <p:sp>
        <p:nvSpPr>
          <p:cNvPr id="108547" name="Rectangle 2">
            <a:extLst>
              <a:ext uri="{FF2B5EF4-FFF2-40B4-BE49-F238E27FC236}">
                <a16:creationId xmlns:a16="http://schemas.microsoft.com/office/drawing/2014/main" id="{67C61A87-C995-4603-A632-6768AB98F67A}"/>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08548" name="Rectangle 3">
            <a:extLst>
              <a:ext uri="{FF2B5EF4-FFF2-40B4-BE49-F238E27FC236}">
                <a16:creationId xmlns:a16="http://schemas.microsoft.com/office/drawing/2014/main" id="{8B3E3862-2873-4E07-85D7-49298EA5A402}"/>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23D172F4-6EE3-4DD0-9EC6-7D3223C2197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B0E3BF6-7571-4A48-A637-9450AD580938}" type="slidenum">
              <a:rPr lang="en-GB" altLang="pl-PL" sz="1300"/>
              <a:pPr algn="r" eaLnBrk="1" hangingPunct="1">
                <a:spcBef>
                  <a:spcPct val="0"/>
                </a:spcBef>
              </a:pPr>
              <a:t>47</a:t>
            </a:fld>
            <a:endParaRPr lang="en-GB" altLang="pl-PL" sz="1300"/>
          </a:p>
        </p:txBody>
      </p:sp>
      <p:sp>
        <p:nvSpPr>
          <p:cNvPr id="184323" name="Rectangle 2">
            <a:extLst>
              <a:ext uri="{FF2B5EF4-FFF2-40B4-BE49-F238E27FC236}">
                <a16:creationId xmlns:a16="http://schemas.microsoft.com/office/drawing/2014/main" id="{4356CDB0-99B0-4BA6-A710-E70520069233}"/>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84324" name="Rectangle 3">
            <a:extLst>
              <a:ext uri="{FF2B5EF4-FFF2-40B4-BE49-F238E27FC236}">
                <a16:creationId xmlns:a16="http://schemas.microsoft.com/office/drawing/2014/main" id="{F39C57FD-AF72-456F-AE76-51055F1A3BC1}"/>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a:extLst>
              <a:ext uri="{FF2B5EF4-FFF2-40B4-BE49-F238E27FC236}">
                <a16:creationId xmlns:a16="http://schemas.microsoft.com/office/drawing/2014/main" id="{C42D85D9-2A6B-4CEB-9B2D-FBDC32781396}"/>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C570470-2C21-4EC7-B137-736D8E026C38}" type="slidenum">
              <a:rPr lang="en-GB" altLang="pl-PL" sz="1300"/>
              <a:pPr algn="r" eaLnBrk="1" hangingPunct="1">
                <a:spcBef>
                  <a:spcPct val="0"/>
                </a:spcBef>
              </a:pPr>
              <a:t>48</a:t>
            </a:fld>
            <a:endParaRPr lang="en-GB" altLang="pl-PL" sz="1300"/>
          </a:p>
        </p:txBody>
      </p:sp>
      <p:sp>
        <p:nvSpPr>
          <p:cNvPr id="186371" name="Rectangle 2">
            <a:extLst>
              <a:ext uri="{FF2B5EF4-FFF2-40B4-BE49-F238E27FC236}">
                <a16:creationId xmlns:a16="http://schemas.microsoft.com/office/drawing/2014/main" id="{C62A0A02-E853-46A2-A1D0-A7D3B371699E}"/>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86372" name="Rectangle 3">
            <a:extLst>
              <a:ext uri="{FF2B5EF4-FFF2-40B4-BE49-F238E27FC236}">
                <a16:creationId xmlns:a16="http://schemas.microsoft.com/office/drawing/2014/main" id="{EE59FDCE-ACE9-4690-978F-000D989D82B3}"/>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D943E94F-B65A-4CB3-9A44-11EF1A983876}"/>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136FDED-CD81-49A4-B5DE-4B0735B370F1}" type="slidenum">
              <a:rPr lang="en-GB" altLang="pl-PL" sz="1300"/>
              <a:pPr algn="r" eaLnBrk="1" hangingPunct="1">
                <a:spcBef>
                  <a:spcPct val="0"/>
                </a:spcBef>
              </a:pPr>
              <a:t>49</a:t>
            </a:fld>
            <a:endParaRPr lang="en-GB" altLang="pl-PL" sz="1300"/>
          </a:p>
        </p:txBody>
      </p:sp>
      <p:sp>
        <p:nvSpPr>
          <p:cNvPr id="110595" name="Rectangle 2">
            <a:extLst>
              <a:ext uri="{FF2B5EF4-FFF2-40B4-BE49-F238E27FC236}">
                <a16:creationId xmlns:a16="http://schemas.microsoft.com/office/drawing/2014/main" id="{0CABE08E-D6A0-4BAB-9F20-8DAC31E702BE}"/>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10596" name="Rectangle 3">
            <a:extLst>
              <a:ext uri="{FF2B5EF4-FFF2-40B4-BE49-F238E27FC236}">
                <a16:creationId xmlns:a16="http://schemas.microsoft.com/office/drawing/2014/main" id="{21A67876-8415-4F89-8CAD-884E315E3EE3}"/>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B95635B2-A7C4-4DBD-82F0-6DA35E744405}"/>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E376C56-C941-4CE9-ACCC-EAA78F67EC8F}" type="slidenum">
              <a:rPr lang="en-GB" altLang="pl-PL" sz="1300"/>
              <a:pPr algn="r" eaLnBrk="1" hangingPunct="1">
                <a:spcBef>
                  <a:spcPct val="0"/>
                </a:spcBef>
              </a:pPr>
              <a:t>5</a:t>
            </a:fld>
            <a:endParaRPr lang="en-GB" altLang="pl-PL" sz="1300"/>
          </a:p>
        </p:txBody>
      </p:sp>
      <p:sp>
        <p:nvSpPr>
          <p:cNvPr id="102403" name="Rectangle 2">
            <a:extLst>
              <a:ext uri="{FF2B5EF4-FFF2-40B4-BE49-F238E27FC236}">
                <a16:creationId xmlns:a16="http://schemas.microsoft.com/office/drawing/2014/main" id="{C319211A-8BAD-4161-A6CC-0FAC193CA29D}"/>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02404" name="Rectangle 3">
            <a:extLst>
              <a:ext uri="{FF2B5EF4-FFF2-40B4-BE49-F238E27FC236}">
                <a16:creationId xmlns:a16="http://schemas.microsoft.com/office/drawing/2014/main" id="{A1C496BF-1789-40BA-8CB6-BB433EF19709}"/>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a:extLst>
              <a:ext uri="{FF2B5EF4-FFF2-40B4-BE49-F238E27FC236}">
                <a16:creationId xmlns:a16="http://schemas.microsoft.com/office/drawing/2014/main" id="{C77AA100-C801-433C-8AB2-24C76C74D8CF}"/>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1DF8E03-8663-4E17-B1A6-1B0BF1988C69}" type="slidenum">
              <a:rPr lang="en-GB" altLang="pl-PL" sz="1300"/>
              <a:pPr algn="r" eaLnBrk="1" hangingPunct="1">
                <a:spcBef>
                  <a:spcPct val="0"/>
                </a:spcBef>
              </a:pPr>
              <a:t>50</a:t>
            </a:fld>
            <a:endParaRPr lang="en-GB" altLang="pl-PL" sz="1300"/>
          </a:p>
        </p:txBody>
      </p:sp>
      <p:sp>
        <p:nvSpPr>
          <p:cNvPr id="188419" name="Rectangle 2">
            <a:extLst>
              <a:ext uri="{FF2B5EF4-FFF2-40B4-BE49-F238E27FC236}">
                <a16:creationId xmlns:a16="http://schemas.microsoft.com/office/drawing/2014/main" id="{CAD42120-17F4-48C8-B3AD-9FF57B2E8D5A}"/>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88420" name="Rectangle 3">
            <a:extLst>
              <a:ext uri="{FF2B5EF4-FFF2-40B4-BE49-F238E27FC236}">
                <a16:creationId xmlns:a16="http://schemas.microsoft.com/office/drawing/2014/main" id="{EDD022FB-A26C-4CC2-BF8F-E55C8F69BFF6}"/>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a:extLst>
              <a:ext uri="{FF2B5EF4-FFF2-40B4-BE49-F238E27FC236}">
                <a16:creationId xmlns:a16="http://schemas.microsoft.com/office/drawing/2014/main" id="{604FA66E-E9F6-4024-8436-19EDA7400B52}"/>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D390CCD-F034-4272-B90A-42D2EBC40302}" type="slidenum">
              <a:rPr lang="en-GB" altLang="pl-PL" sz="1300"/>
              <a:pPr algn="r" eaLnBrk="1" hangingPunct="1">
                <a:spcBef>
                  <a:spcPct val="0"/>
                </a:spcBef>
              </a:pPr>
              <a:t>51</a:t>
            </a:fld>
            <a:endParaRPr lang="en-GB" altLang="pl-PL" sz="1300"/>
          </a:p>
        </p:txBody>
      </p:sp>
      <p:sp>
        <p:nvSpPr>
          <p:cNvPr id="196611" name="Rectangle 2">
            <a:extLst>
              <a:ext uri="{FF2B5EF4-FFF2-40B4-BE49-F238E27FC236}">
                <a16:creationId xmlns:a16="http://schemas.microsoft.com/office/drawing/2014/main" id="{455830FA-08A1-486A-9B5A-B9AE39686700}"/>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96612" name="Rectangle 3">
            <a:extLst>
              <a:ext uri="{FF2B5EF4-FFF2-40B4-BE49-F238E27FC236}">
                <a16:creationId xmlns:a16="http://schemas.microsoft.com/office/drawing/2014/main" id="{F938562A-DD56-40C2-901C-35D4577FD921}"/>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a:extLst>
              <a:ext uri="{FF2B5EF4-FFF2-40B4-BE49-F238E27FC236}">
                <a16:creationId xmlns:a16="http://schemas.microsoft.com/office/drawing/2014/main" id="{9A8442BE-F0F1-4A96-9202-9200B8557579}"/>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CEE4F0F-532E-494D-B14A-8E329F293865}" type="slidenum">
              <a:rPr lang="en-GB" altLang="pl-PL" sz="1300"/>
              <a:pPr algn="r" eaLnBrk="1" hangingPunct="1">
                <a:spcBef>
                  <a:spcPct val="0"/>
                </a:spcBef>
              </a:pPr>
              <a:t>52</a:t>
            </a:fld>
            <a:endParaRPr lang="en-GB" altLang="pl-PL" sz="1300"/>
          </a:p>
        </p:txBody>
      </p:sp>
      <p:sp>
        <p:nvSpPr>
          <p:cNvPr id="198659" name="Rectangle 2">
            <a:extLst>
              <a:ext uri="{FF2B5EF4-FFF2-40B4-BE49-F238E27FC236}">
                <a16:creationId xmlns:a16="http://schemas.microsoft.com/office/drawing/2014/main" id="{BE1016D7-28E3-494D-BA80-41E0EA9203F5}"/>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98660" name="Rectangle 3">
            <a:extLst>
              <a:ext uri="{FF2B5EF4-FFF2-40B4-BE49-F238E27FC236}">
                <a16:creationId xmlns:a16="http://schemas.microsoft.com/office/drawing/2014/main" id="{3B976086-31F1-48F4-B728-FCDEE0ABCFB8}"/>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a:extLst>
              <a:ext uri="{FF2B5EF4-FFF2-40B4-BE49-F238E27FC236}">
                <a16:creationId xmlns:a16="http://schemas.microsoft.com/office/drawing/2014/main" id="{5CCDBCFE-563D-4932-B459-B8406FDE7FBF}"/>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1CE05578-179B-4248-ACD6-0AD5D91EECB8}" type="slidenum">
              <a:rPr lang="en-GB" altLang="pl-PL" sz="1300"/>
              <a:pPr algn="r" eaLnBrk="1" hangingPunct="1">
                <a:spcBef>
                  <a:spcPct val="0"/>
                </a:spcBef>
              </a:pPr>
              <a:t>53</a:t>
            </a:fld>
            <a:endParaRPr lang="en-GB" altLang="pl-PL" sz="1300"/>
          </a:p>
        </p:txBody>
      </p:sp>
      <p:sp>
        <p:nvSpPr>
          <p:cNvPr id="200707" name="Rectangle 2">
            <a:extLst>
              <a:ext uri="{FF2B5EF4-FFF2-40B4-BE49-F238E27FC236}">
                <a16:creationId xmlns:a16="http://schemas.microsoft.com/office/drawing/2014/main" id="{5DE88C52-072C-41C0-866A-B1E5FB55BE1D}"/>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200708" name="Rectangle 3">
            <a:extLst>
              <a:ext uri="{FF2B5EF4-FFF2-40B4-BE49-F238E27FC236}">
                <a16:creationId xmlns:a16="http://schemas.microsoft.com/office/drawing/2014/main" id="{014F2718-FCBE-4F2F-80CE-E5DAF009256B}"/>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a:extLst>
              <a:ext uri="{FF2B5EF4-FFF2-40B4-BE49-F238E27FC236}">
                <a16:creationId xmlns:a16="http://schemas.microsoft.com/office/drawing/2014/main" id="{CAC6E442-746C-4B06-B1C7-6A4DE42BF0A6}"/>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6B958C2-E8DE-4CAE-9E6F-24A647AFA453}" type="slidenum">
              <a:rPr lang="en-GB" altLang="pl-PL" sz="1300"/>
              <a:pPr algn="r" eaLnBrk="1" hangingPunct="1">
                <a:spcBef>
                  <a:spcPct val="0"/>
                </a:spcBef>
              </a:pPr>
              <a:t>54</a:t>
            </a:fld>
            <a:endParaRPr lang="en-GB" altLang="pl-PL" sz="1300"/>
          </a:p>
        </p:txBody>
      </p:sp>
      <p:sp>
        <p:nvSpPr>
          <p:cNvPr id="202755" name="Rectangle 2">
            <a:extLst>
              <a:ext uri="{FF2B5EF4-FFF2-40B4-BE49-F238E27FC236}">
                <a16:creationId xmlns:a16="http://schemas.microsoft.com/office/drawing/2014/main" id="{3A0B3CEE-E4A4-4CA4-AD3A-814A8019C994}"/>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202756" name="Rectangle 3">
            <a:extLst>
              <a:ext uri="{FF2B5EF4-FFF2-40B4-BE49-F238E27FC236}">
                <a16:creationId xmlns:a16="http://schemas.microsoft.com/office/drawing/2014/main" id="{F0BAE5A9-D275-4EC4-9291-8D6C113A3499}"/>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A31A037D-5EC4-4197-9A41-028101FD0250}"/>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C05E988A-B81E-4EAD-BCE0-C3848828825B}" type="slidenum">
              <a:rPr lang="en-GB" altLang="pl-PL" sz="1300"/>
              <a:pPr algn="r" eaLnBrk="1" hangingPunct="1">
                <a:spcBef>
                  <a:spcPct val="0"/>
                </a:spcBef>
              </a:pPr>
              <a:t>55</a:t>
            </a:fld>
            <a:endParaRPr lang="en-GB" altLang="pl-PL" sz="1300"/>
          </a:p>
        </p:txBody>
      </p:sp>
      <p:sp>
        <p:nvSpPr>
          <p:cNvPr id="190467" name="Rectangle 2">
            <a:extLst>
              <a:ext uri="{FF2B5EF4-FFF2-40B4-BE49-F238E27FC236}">
                <a16:creationId xmlns:a16="http://schemas.microsoft.com/office/drawing/2014/main" id="{DD946C79-D2B5-41EA-ABBC-F33F1B40F011}"/>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90468" name="Rectangle 3">
            <a:extLst>
              <a:ext uri="{FF2B5EF4-FFF2-40B4-BE49-F238E27FC236}">
                <a16:creationId xmlns:a16="http://schemas.microsoft.com/office/drawing/2014/main" id="{1CDA1A9B-837E-4FC3-A33D-9D4E59F06FCB}"/>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3FD68D20-7BFB-4C1A-ACF1-BD2FCC3860C1}"/>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448FDBD-7D15-4894-99CB-B27C9C9AD429}" type="slidenum">
              <a:rPr lang="en-GB" altLang="pl-PL" sz="1300"/>
              <a:pPr algn="r" eaLnBrk="1" hangingPunct="1">
                <a:spcBef>
                  <a:spcPct val="0"/>
                </a:spcBef>
              </a:pPr>
              <a:t>56</a:t>
            </a:fld>
            <a:endParaRPr lang="en-GB" altLang="pl-PL" sz="1300"/>
          </a:p>
        </p:txBody>
      </p:sp>
      <p:sp>
        <p:nvSpPr>
          <p:cNvPr id="192515" name="Rectangle 2">
            <a:extLst>
              <a:ext uri="{FF2B5EF4-FFF2-40B4-BE49-F238E27FC236}">
                <a16:creationId xmlns:a16="http://schemas.microsoft.com/office/drawing/2014/main" id="{3CEB6C6C-87A8-4B1F-91EF-02F0F8ABA34B}"/>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92516" name="Rectangle 3">
            <a:extLst>
              <a:ext uri="{FF2B5EF4-FFF2-40B4-BE49-F238E27FC236}">
                <a16:creationId xmlns:a16="http://schemas.microsoft.com/office/drawing/2014/main" id="{D97BCB2A-7DC1-4595-A82E-4360123B6A40}"/>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a:extLst>
              <a:ext uri="{FF2B5EF4-FFF2-40B4-BE49-F238E27FC236}">
                <a16:creationId xmlns:a16="http://schemas.microsoft.com/office/drawing/2014/main" id="{45761D9C-47C4-4977-939D-EA876BAF998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CCCEC656-CC65-4822-9DBF-E2A29FE8537B}" type="slidenum">
              <a:rPr lang="en-GB" altLang="pl-PL" sz="1300"/>
              <a:pPr algn="r" eaLnBrk="1" hangingPunct="1">
                <a:spcBef>
                  <a:spcPct val="0"/>
                </a:spcBef>
              </a:pPr>
              <a:t>57</a:t>
            </a:fld>
            <a:endParaRPr lang="en-GB" altLang="pl-PL" sz="1300"/>
          </a:p>
        </p:txBody>
      </p:sp>
      <p:sp>
        <p:nvSpPr>
          <p:cNvPr id="194563" name="Rectangle 2">
            <a:extLst>
              <a:ext uri="{FF2B5EF4-FFF2-40B4-BE49-F238E27FC236}">
                <a16:creationId xmlns:a16="http://schemas.microsoft.com/office/drawing/2014/main" id="{14129E21-1586-4E7D-8C2E-4AAA0BD15FD7}"/>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94564" name="Rectangle 3">
            <a:extLst>
              <a:ext uri="{FF2B5EF4-FFF2-40B4-BE49-F238E27FC236}">
                <a16:creationId xmlns:a16="http://schemas.microsoft.com/office/drawing/2014/main" id="{CEC51C1F-EC92-47B5-A022-37D142ABE283}"/>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a:extLst>
              <a:ext uri="{FF2B5EF4-FFF2-40B4-BE49-F238E27FC236}">
                <a16:creationId xmlns:a16="http://schemas.microsoft.com/office/drawing/2014/main" id="{E5CCD9D9-4259-4303-B84F-BB4199FFA346}"/>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CB58AA84-9E5E-4406-9B3D-1738395FCB19}" type="slidenum">
              <a:rPr lang="en-GB" altLang="pl-PL" sz="1300"/>
              <a:pPr algn="r" eaLnBrk="1" hangingPunct="1">
                <a:spcBef>
                  <a:spcPct val="0"/>
                </a:spcBef>
              </a:pPr>
              <a:t>58</a:t>
            </a:fld>
            <a:endParaRPr lang="en-GB" altLang="pl-PL" sz="1300"/>
          </a:p>
        </p:txBody>
      </p:sp>
      <p:sp>
        <p:nvSpPr>
          <p:cNvPr id="204803" name="Rectangle 2">
            <a:extLst>
              <a:ext uri="{FF2B5EF4-FFF2-40B4-BE49-F238E27FC236}">
                <a16:creationId xmlns:a16="http://schemas.microsoft.com/office/drawing/2014/main" id="{BC32BDEA-3241-41C9-87C5-72AFBACB8AB8}"/>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204804" name="Rectangle 3">
            <a:extLst>
              <a:ext uri="{FF2B5EF4-FFF2-40B4-BE49-F238E27FC236}">
                <a16:creationId xmlns:a16="http://schemas.microsoft.com/office/drawing/2014/main" id="{97840334-3981-4D2F-A444-0905132EE561}"/>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a:extLst>
              <a:ext uri="{FF2B5EF4-FFF2-40B4-BE49-F238E27FC236}">
                <a16:creationId xmlns:a16="http://schemas.microsoft.com/office/drawing/2014/main" id="{EB395155-C84C-4023-8328-5B36226643D2}"/>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12E5CD2-7C52-4FA4-B1F4-C5BE2D9B5404}" type="slidenum">
              <a:rPr lang="en-GB" altLang="pl-PL" sz="1300"/>
              <a:pPr algn="r" eaLnBrk="1" hangingPunct="1">
                <a:spcBef>
                  <a:spcPct val="0"/>
                </a:spcBef>
              </a:pPr>
              <a:t>59</a:t>
            </a:fld>
            <a:endParaRPr lang="en-GB" altLang="pl-PL" sz="1300"/>
          </a:p>
        </p:txBody>
      </p:sp>
      <p:sp>
        <p:nvSpPr>
          <p:cNvPr id="206851" name="Rectangle 2">
            <a:extLst>
              <a:ext uri="{FF2B5EF4-FFF2-40B4-BE49-F238E27FC236}">
                <a16:creationId xmlns:a16="http://schemas.microsoft.com/office/drawing/2014/main" id="{3AE6672C-7FFD-4F06-9A19-D37C10539ED8}"/>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206852" name="Rectangle 3">
            <a:extLst>
              <a:ext uri="{FF2B5EF4-FFF2-40B4-BE49-F238E27FC236}">
                <a16:creationId xmlns:a16="http://schemas.microsoft.com/office/drawing/2014/main" id="{DBEA5315-B0DA-48A3-8484-02AF6EC8E336}"/>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F8031F8C-A0F9-40FD-AF84-5384D6A5F14C}"/>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B269497A-2766-45CD-AE3F-DA6A3421A299}" type="slidenum">
              <a:rPr lang="en-GB" altLang="pl-PL" sz="1300"/>
              <a:pPr algn="r" eaLnBrk="1" hangingPunct="1">
                <a:spcBef>
                  <a:spcPct val="0"/>
                </a:spcBef>
              </a:pPr>
              <a:t>6</a:t>
            </a:fld>
            <a:endParaRPr lang="en-GB" altLang="pl-PL" sz="1300"/>
          </a:p>
        </p:txBody>
      </p:sp>
      <p:sp>
        <p:nvSpPr>
          <p:cNvPr id="47107" name="Rectangle 2">
            <a:extLst>
              <a:ext uri="{FF2B5EF4-FFF2-40B4-BE49-F238E27FC236}">
                <a16:creationId xmlns:a16="http://schemas.microsoft.com/office/drawing/2014/main" id="{21C828E1-7D1E-4380-8A3A-434F09C14088}"/>
              </a:ext>
            </a:extLst>
          </p:cNvPr>
          <p:cNvSpPr>
            <a:spLocks noGrp="1" noRot="1" noChangeAspect="1" noChangeArrowheads="1" noTextEdit="1"/>
          </p:cNvSpPr>
          <p:nvPr>
            <p:ph type="sldImg"/>
          </p:nvPr>
        </p:nvSpPr>
        <p:spPr>
          <a:solidFill>
            <a:srgbClr val="FFFFFF"/>
          </a:solidFill>
          <a:ln/>
        </p:spPr>
      </p:sp>
      <p:sp>
        <p:nvSpPr>
          <p:cNvPr id="47108" name="Rectangle 3">
            <a:extLst>
              <a:ext uri="{FF2B5EF4-FFF2-40B4-BE49-F238E27FC236}">
                <a16:creationId xmlns:a16="http://schemas.microsoft.com/office/drawing/2014/main" id="{19E6FDA5-6AB0-4575-9348-0068D1A04C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a:extLst>
              <a:ext uri="{FF2B5EF4-FFF2-40B4-BE49-F238E27FC236}">
                <a16:creationId xmlns:a16="http://schemas.microsoft.com/office/drawing/2014/main" id="{B5373B9D-EFD1-4612-964E-68CE32DD39A8}"/>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0FE71AF4-30FB-4840-8F44-55E968974162}" type="slidenum">
              <a:rPr lang="en-GB" altLang="pl-PL" sz="1300"/>
              <a:pPr algn="r" eaLnBrk="1" hangingPunct="1">
                <a:spcBef>
                  <a:spcPct val="0"/>
                </a:spcBef>
              </a:pPr>
              <a:t>60</a:t>
            </a:fld>
            <a:endParaRPr lang="en-GB" altLang="pl-PL" sz="1300"/>
          </a:p>
        </p:txBody>
      </p:sp>
      <p:sp>
        <p:nvSpPr>
          <p:cNvPr id="217091" name="Rectangle 2">
            <a:extLst>
              <a:ext uri="{FF2B5EF4-FFF2-40B4-BE49-F238E27FC236}">
                <a16:creationId xmlns:a16="http://schemas.microsoft.com/office/drawing/2014/main" id="{EF5EC3EC-8767-4CDC-80CC-13117A1D1DC5}"/>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217092" name="Rectangle 3">
            <a:extLst>
              <a:ext uri="{FF2B5EF4-FFF2-40B4-BE49-F238E27FC236}">
                <a16:creationId xmlns:a16="http://schemas.microsoft.com/office/drawing/2014/main" id="{F7883DB2-F838-46DF-A0EE-18FB7736AC8E}"/>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a:extLst>
              <a:ext uri="{FF2B5EF4-FFF2-40B4-BE49-F238E27FC236}">
                <a16:creationId xmlns:a16="http://schemas.microsoft.com/office/drawing/2014/main" id="{E0C4B744-9CF8-44B7-9226-3158451E0347}"/>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0D2BB33F-9E69-422E-8B51-A685B52FA4C8}" type="slidenum">
              <a:rPr lang="en-GB" altLang="pl-PL" sz="1300"/>
              <a:pPr algn="r" eaLnBrk="1" hangingPunct="1">
                <a:spcBef>
                  <a:spcPct val="0"/>
                </a:spcBef>
              </a:pPr>
              <a:t>61</a:t>
            </a:fld>
            <a:endParaRPr lang="en-GB" altLang="pl-PL" sz="1300"/>
          </a:p>
        </p:txBody>
      </p:sp>
      <p:sp>
        <p:nvSpPr>
          <p:cNvPr id="221187" name="Rectangle 2">
            <a:extLst>
              <a:ext uri="{FF2B5EF4-FFF2-40B4-BE49-F238E27FC236}">
                <a16:creationId xmlns:a16="http://schemas.microsoft.com/office/drawing/2014/main" id="{FF6B0364-A2ED-4987-8C03-09ABF513FBD9}"/>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221188" name="Rectangle 3">
            <a:extLst>
              <a:ext uri="{FF2B5EF4-FFF2-40B4-BE49-F238E27FC236}">
                <a16:creationId xmlns:a16="http://schemas.microsoft.com/office/drawing/2014/main" id="{DAB39923-0BBF-4522-A479-D8CD7070E145}"/>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a:extLst>
              <a:ext uri="{FF2B5EF4-FFF2-40B4-BE49-F238E27FC236}">
                <a16:creationId xmlns:a16="http://schemas.microsoft.com/office/drawing/2014/main" id="{08EA7B05-A57F-4F7F-9E21-35029ABBA6DD}"/>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B4E6673E-6916-497A-AB5D-666854AC53BC}" type="slidenum">
              <a:rPr lang="en-GB" altLang="pl-PL" sz="1300"/>
              <a:pPr algn="r" eaLnBrk="1" hangingPunct="1">
                <a:spcBef>
                  <a:spcPct val="0"/>
                </a:spcBef>
              </a:pPr>
              <a:t>62</a:t>
            </a:fld>
            <a:endParaRPr lang="en-GB" altLang="pl-PL" sz="1300"/>
          </a:p>
        </p:txBody>
      </p:sp>
      <p:sp>
        <p:nvSpPr>
          <p:cNvPr id="223235" name="Rectangle 2">
            <a:extLst>
              <a:ext uri="{FF2B5EF4-FFF2-40B4-BE49-F238E27FC236}">
                <a16:creationId xmlns:a16="http://schemas.microsoft.com/office/drawing/2014/main" id="{C4AC8743-B62D-4911-888D-C5C492F2B55D}"/>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223236" name="Rectangle 3">
            <a:extLst>
              <a:ext uri="{FF2B5EF4-FFF2-40B4-BE49-F238E27FC236}">
                <a16:creationId xmlns:a16="http://schemas.microsoft.com/office/drawing/2014/main" id="{940E3234-4041-45C4-9E18-3B417F8F244F}"/>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a:extLst>
              <a:ext uri="{FF2B5EF4-FFF2-40B4-BE49-F238E27FC236}">
                <a16:creationId xmlns:a16="http://schemas.microsoft.com/office/drawing/2014/main" id="{17958409-CE63-4EFE-9F85-E460B131B216}"/>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320A341-F60E-4B08-AD5B-D0F5299EAB08}" type="slidenum">
              <a:rPr lang="en-GB" altLang="pl-PL" sz="1300"/>
              <a:pPr algn="r" eaLnBrk="1" hangingPunct="1">
                <a:spcBef>
                  <a:spcPct val="0"/>
                </a:spcBef>
              </a:pPr>
              <a:t>63</a:t>
            </a:fld>
            <a:endParaRPr lang="en-GB" altLang="pl-PL" sz="1300"/>
          </a:p>
        </p:txBody>
      </p:sp>
      <p:sp>
        <p:nvSpPr>
          <p:cNvPr id="225283" name="Rectangle 2">
            <a:extLst>
              <a:ext uri="{FF2B5EF4-FFF2-40B4-BE49-F238E27FC236}">
                <a16:creationId xmlns:a16="http://schemas.microsoft.com/office/drawing/2014/main" id="{916DC3CB-7B80-4F9B-91BC-B97A088330FE}"/>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225284" name="Rectangle 3">
            <a:extLst>
              <a:ext uri="{FF2B5EF4-FFF2-40B4-BE49-F238E27FC236}">
                <a16:creationId xmlns:a16="http://schemas.microsoft.com/office/drawing/2014/main" id="{A9110E46-0A62-4876-9FDE-70D51CAC32D4}"/>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CF752525-0A05-41F6-B735-7C65CA7053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94A54E7-71A9-4D01-A6CF-8F181A05C041}" type="slidenum">
              <a:rPr lang="en-GB" altLang="pl-PL" sz="1300"/>
              <a:pPr eaLnBrk="1" hangingPunct="1">
                <a:spcBef>
                  <a:spcPct val="0"/>
                </a:spcBef>
              </a:pPr>
              <a:t>64</a:t>
            </a:fld>
            <a:endParaRPr lang="en-GB" altLang="pl-PL" sz="1300"/>
          </a:p>
        </p:txBody>
      </p:sp>
      <p:sp>
        <p:nvSpPr>
          <p:cNvPr id="83971" name="Rectangle 2">
            <a:extLst>
              <a:ext uri="{FF2B5EF4-FFF2-40B4-BE49-F238E27FC236}">
                <a16:creationId xmlns:a16="http://schemas.microsoft.com/office/drawing/2014/main" id="{27727D55-D0E6-429E-9885-5AE6EC01F6B0}"/>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5B6E069A-F769-4653-A0BB-2B96567D46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b="1">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a:extLst>
              <a:ext uri="{FF2B5EF4-FFF2-40B4-BE49-F238E27FC236}">
                <a16:creationId xmlns:a16="http://schemas.microsoft.com/office/drawing/2014/main" id="{32C25931-E1F0-482D-AB96-08612606744C}"/>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5743A10-9D11-444D-9C24-DC162156AB0A}" type="slidenum">
              <a:rPr lang="en-GB" altLang="pl-PL" sz="1300"/>
              <a:pPr algn="r" eaLnBrk="1" hangingPunct="1">
                <a:spcBef>
                  <a:spcPct val="0"/>
                </a:spcBef>
              </a:pPr>
              <a:t>65</a:t>
            </a:fld>
            <a:endParaRPr lang="en-GB" altLang="pl-PL" sz="1300"/>
          </a:p>
        </p:txBody>
      </p:sp>
      <p:sp>
        <p:nvSpPr>
          <p:cNvPr id="219139" name="Rectangle 2">
            <a:extLst>
              <a:ext uri="{FF2B5EF4-FFF2-40B4-BE49-F238E27FC236}">
                <a16:creationId xmlns:a16="http://schemas.microsoft.com/office/drawing/2014/main" id="{F4ECB3AF-E862-4D64-B2B8-0BFB00C5CFF1}"/>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219140" name="Rectangle 3">
            <a:extLst>
              <a:ext uri="{FF2B5EF4-FFF2-40B4-BE49-F238E27FC236}">
                <a16:creationId xmlns:a16="http://schemas.microsoft.com/office/drawing/2014/main" id="{A3103616-90C1-4F15-8301-F91E1BD743C1}"/>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a:extLst>
              <a:ext uri="{FF2B5EF4-FFF2-40B4-BE49-F238E27FC236}">
                <a16:creationId xmlns:a16="http://schemas.microsoft.com/office/drawing/2014/main" id="{CB96B043-35E9-4356-B212-5CF41779F5E4}"/>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79F8498-2CB9-4650-B0E5-98824DB9685D}" type="slidenum">
              <a:rPr lang="en-GB" altLang="pl-PL" sz="1300"/>
              <a:pPr algn="r" eaLnBrk="1" hangingPunct="1">
                <a:spcBef>
                  <a:spcPct val="0"/>
                </a:spcBef>
              </a:pPr>
              <a:t>66</a:t>
            </a:fld>
            <a:endParaRPr lang="en-GB" altLang="pl-PL" sz="1300"/>
          </a:p>
        </p:txBody>
      </p:sp>
      <p:sp>
        <p:nvSpPr>
          <p:cNvPr id="208899" name="Rectangle 2">
            <a:extLst>
              <a:ext uri="{FF2B5EF4-FFF2-40B4-BE49-F238E27FC236}">
                <a16:creationId xmlns:a16="http://schemas.microsoft.com/office/drawing/2014/main" id="{C8F9736C-7E23-46D7-B00C-36707A63B401}"/>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208900" name="Rectangle 3">
            <a:extLst>
              <a:ext uri="{FF2B5EF4-FFF2-40B4-BE49-F238E27FC236}">
                <a16:creationId xmlns:a16="http://schemas.microsoft.com/office/drawing/2014/main" id="{5635DCF8-CCF4-45BF-B8D2-B5947366D632}"/>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D98FDEA5-24F3-4F60-9387-E7DF8966826C}"/>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0FBA7FD-0C2B-40C5-9639-43210555A0C6}" type="slidenum">
              <a:rPr lang="en-GB" altLang="pl-PL" sz="1300"/>
              <a:pPr algn="r" eaLnBrk="1" hangingPunct="1">
                <a:spcBef>
                  <a:spcPct val="0"/>
                </a:spcBef>
              </a:pPr>
              <a:t>7</a:t>
            </a:fld>
            <a:endParaRPr lang="en-GB" altLang="pl-PL" sz="1300"/>
          </a:p>
        </p:txBody>
      </p:sp>
      <p:sp>
        <p:nvSpPr>
          <p:cNvPr id="131075" name="Rectangle 2">
            <a:extLst>
              <a:ext uri="{FF2B5EF4-FFF2-40B4-BE49-F238E27FC236}">
                <a16:creationId xmlns:a16="http://schemas.microsoft.com/office/drawing/2014/main" id="{22AC7025-9F57-4305-B272-F0627D195D19}"/>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31076" name="Rectangle 3">
            <a:extLst>
              <a:ext uri="{FF2B5EF4-FFF2-40B4-BE49-F238E27FC236}">
                <a16:creationId xmlns:a16="http://schemas.microsoft.com/office/drawing/2014/main" id="{685AE4D1-6282-45B3-847C-8441BA538FB5}"/>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F1926E31-5528-4718-9092-C480AEFAA5E3}"/>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299BEB6-7441-43AC-BBE6-27F44D7FD15F}" type="slidenum">
              <a:rPr lang="en-GB" altLang="pl-PL" sz="1300"/>
              <a:pPr algn="r" eaLnBrk="1" hangingPunct="1">
                <a:spcBef>
                  <a:spcPct val="0"/>
                </a:spcBef>
              </a:pPr>
              <a:t>8</a:t>
            </a:fld>
            <a:endParaRPr lang="en-GB" altLang="pl-PL" sz="1300"/>
          </a:p>
        </p:txBody>
      </p:sp>
      <p:sp>
        <p:nvSpPr>
          <p:cNvPr id="112643" name="Rectangle 2">
            <a:extLst>
              <a:ext uri="{FF2B5EF4-FFF2-40B4-BE49-F238E27FC236}">
                <a16:creationId xmlns:a16="http://schemas.microsoft.com/office/drawing/2014/main" id="{39044EE7-94B1-48CF-BB27-CE9F7187893E}"/>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12644" name="Rectangle 3">
            <a:extLst>
              <a:ext uri="{FF2B5EF4-FFF2-40B4-BE49-F238E27FC236}">
                <a16:creationId xmlns:a16="http://schemas.microsoft.com/office/drawing/2014/main" id="{F35CA641-882C-4789-8533-82F3E01302BD}"/>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8F0D058C-E82A-4ADB-B1E2-703F65E213C4}"/>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C9A771A-5B93-40DF-9244-F4FE3CEC3F3D}" type="slidenum">
              <a:rPr lang="en-GB" altLang="pl-PL" sz="1300"/>
              <a:pPr algn="r" eaLnBrk="1" hangingPunct="1">
                <a:spcBef>
                  <a:spcPct val="0"/>
                </a:spcBef>
              </a:pPr>
              <a:t>9</a:t>
            </a:fld>
            <a:endParaRPr lang="en-GB" altLang="pl-PL" sz="1300"/>
          </a:p>
        </p:txBody>
      </p:sp>
      <p:sp>
        <p:nvSpPr>
          <p:cNvPr id="114691" name="Rectangle 2">
            <a:extLst>
              <a:ext uri="{FF2B5EF4-FFF2-40B4-BE49-F238E27FC236}">
                <a16:creationId xmlns:a16="http://schemas.microsoft.com/office/drawing/2014/main" id="{521EC441-8BD8-4E67-87E0-2668ADE88774}"/>
              </a:ext>
            </a:extLst>
          </p:cNvPr>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14692" name="Rectangle 3">
            <a:extLst>
              <a:ext uri="{FF2B5EF4-FFF2-40B4-BE49-F238E27FC236}">
                <a16:creationId xmlns:a16="http://schemas.microsoft.com/office/drawing/2014/main" id="{C11F007A-20D0-445D-8EC6-BA3FBCFD4188}"/>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endParaRPr lang="pl-PL" altLang="pl-PL" b="1">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4">
            <a:extLst>
              <a:ext uri="{FF2B5EF4-FFF2-40B4-BE49-F238E27FC236}">
                <a16:creationId xmlns:a16="http://schemas.microsoft.com/office/drawing/2014/main" id="{47A7AA5A-8E8E-4DE2-91DC-F96C110596B4}"/>
              </a:ext>
            </a:extLst>
          </p:cNvPr>
          <p:cNvSpPr>
            <a:spLocks noGrp="1" noChangeArrowheads="1"/>
          </p:cNvSpPr>
          <p:nvPr>
            <p:ph type="dt" sz="half" idx="10"/>
          </p:nvPr>
        </p:nvSpPr>
        <p:spPr>
          <a:ln/>
        </p:spPr>
        <p:txBody>
          <a:bodyPr/>
          <a:lstStyle>
            <a:lvl1pPr>
              <a:defRPr/>
            </a:lvl1pPr>
          </a:lstStyle>
          <a:p>
            <a:pPr>
              <a:defRPr/>
            </a:pPr>
            <a:endParaRPr lang="pl-PL"/>
          </a:p>
        </p:txBody>
      </p:sp>
      <p:sp>
        <p:nvSpPr>
          <p:cNvPr id="5" name="Rectangle 5">
            <a:extLst>
              <a:ext uri="{FF2B5EF4-FFF2-40B4-BE49-F238E27FC236}">
                <a16:creationId xmlns:a16="http://schemas.microsoft.com/office/drawing/2014/main" id="{304A0B3D-AB27-4938-8CA6-B889F8D6BAFA}"/>
              </a:ext>
            </a:extLst>
          </p:cNvPr>
          <p:cNvSpPr>
            <a:spLocks noGrp="1" noChangeArrowheads="1"/>
          </p:cNvSpPr>
          <p:nvPr>
            <p:ph type="ftr" sz="quarter" idx="11"/>
          </p:nvPr>
        </p:nvSpPr>
        <p:spPr>
          <a:ln/>
        </p:spPr>
        <p:txBody>
          <a:bodyPr/>
          <a:lstStyle>
            <a:lvl1pPr>
              <a:defRPr/>
            </a:lvl1pPr>
          </a:lstStyle>
          <a:p>
            <a:pPr>
              <a:defRPr/>
            </a:pPr>
            <a:endParaRPr lang="pl-PL"/>
          </a:p>
        </p:txBody>
      </p:sp>
      <p:sp>
        <p:nvSpPr>
          <p:cNvPr id="6" name="Rectangle 6">
            <a:extLst>
              <a:ext uri="{FF2B5EF4-FFF2-40B4-BE49-F238E27FC236}">
                <a16:creationId xmlns:a16="http://schemas.microsoft.com/office/drawing/2014/main" id="{3AF04F1E-9C8E-400F-9373-7BBBDCBB8D73}"/>
              </a:ext>
            </a:extLst>
          </p:cNvPr>
          <p:cNvSpPr>
            <a:spLocks noGrp="1" noChangeArrowheads="1"/>
          </p:cNvSpPr>
          <p:nvPr>
            <p:ph type="sldNum" sz="quarter" idx="12"/>
          </p:nvPr>
        </p:nvSpPr>
        <p:spPr>
          <a:ln/>
        </p:spPr>
        <p:txBody>
          <a:bodyPr/>
          <a:lstStyle>
            <a:lvl1pPr>
              <a:defRPr/>
            </a:lvl1pPr>
          </a:lstStyle>
          <a:p>
            <a:fld id="{39DD1B7C-04B8-4DDA-8C4A-A63057274A26}" type="slidenum">
              <a:rPr lang="pl-PL" altLang="pl-PL"/>
              <a:pPr/>
              <a:t>‹#›</a:t>
            </a:fld>
            <a:endParaRPr lang="pl-PL" altLang="pl-PL"/>
          </a:p>
        </p:txBody>
      </p:sp>
    </p:spTree>
    <p:extLst>
      <p:ext uri="{BB962C8B-B14F-4D97-AF65-F5344CB8AC3E}">
        <p14:creationId xmlns:p14="http://schemas.microsoft.com/office/powerpoint/2010/main" val="3394304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id="{7A99D6F7-0F32-4884-AD53-9D75D7067582}"/>
              </a:ext>
            </a:extLst>
          </p:cNvPr>
          <p:cNvSpPr>
            <a:spLocks noGrp="1" noChangeArrowheads="1"/>
          </p:cNvSpPr>
          <p:nvPr>
            <p:ph type="dt" sz="half" idx="10"/>
          </p:nvPr>
        </p:nvSpPr>
        <p:spPr>
          <a:ln/>
        </p:spPr>
        <p:txBody>
          <a:bodyPr/>
          <a:lstStyle>
            <a:lvl1pPr>
              <a:defRPr/>
            </a:lvl1pPr>
          </a:lstStyle>
          <a:p>
            <a:pPr>
              <a:defRPr/>
            </a:pPr>
            <a:endParaRPr lang="pl-PL"/>
          </a:p>
        </p:txBody>
      </p:sp>
      <p:sp>
        <p:nvSpPr>
          <p:cNvPr id="5" name="Rectangle 5">
            <a:extLst>
              <a:ext uri="{FF2B5EF4-FFF2-40B4-BE49-F238E27FC236}">
                <a16:creationId xmlns:a16="http://schemas.microsoft.com/office/drawing/2014/main" id="{2EFFBD84-ED71-4BD7-BB47-B7CFA62256F8}"/>
              </a:ext>
            </a:extLst>
          </p:cNvPr>
          <p:cNvSpPr>
            <a:spLocks noGrp="1" noChangeArrowheads="1"/>
          </p:cNvSpPr>
          <p:nvPr>
            <p:ph type="ftr" sz="quarter" idx="11"/>
          </p:nvPr>
        </p:nvSpPr>
        <p:spPr>
          <a:ln/>
        </p:spPr>
        <p:txBody>
          <a:bodyPr/>
          <a:lstStyle>
            <a:lvl1pPr>
              <a:defRPr/>
            </a:lvl1pPr>
          </a:lstStyle>
          <a:p>
            <a:pPr>
              <a:defRPr/>
            </a:pPr>
            <a:endParaRPr lang="pl-PL"/>
          </a:p>
        </p:txBody>
      </p:sp>
      <p:sp>
        <p:nvSpPr>
          <p:cNvPr id="6" name="Rectangle 6">
            <a:extLst>
              <a:ext uri="{FF2B5EF4-FFF2-40B4-BE49-F238E27FC236}">
                <a16:creationId xmlns:a16="http://schemas.microsoft.com/office/drawing/2014/main" id="{EF447293-94B1-40E3-986D-428AE180B9FB}"/>
              </a:ext>
            </a:extLst>
          </p:cNvPr>
          <p:cNvSpPr>
            <a:spLocks noGrp="1" noChangeArrowheads="1"/>
          </p:cNvSpPr>
          <p:nvPr>
            <p:ph type="sldNum" sz="quarter" idx="12"/>
          </p:nvPr>
        </p:nvSpPr>
        <p:spPr>
          <a:ln/>
        </p:spPr>
        <p:txBody>
          <a:bodyPr/>
          <a:lstStyle>
            <a:lvl1pPr>
              <a:defRPr/>
            </a:lvl1pPr>
          </a:lstStyle>
          <a:p>
            <a:fld id="{9C14D603-907E-4FF3-A9E1-E4BA61D16119}" type="slidenum">
              <a:rPr lang="pl-PL" altLang="pl-PL"/>
              <a:pPr/>
              <a:t>‹#›</a:t>
            </a:fld>
            <a:endParaRPr lang="pl-PL" altLang="pl-PL"/>
          </a:p>
        </p:txBody>
      </p:sp>
    </p:spTree>
    <p:extLst>
      <p:ext uri="{BB962C8B-B14F-4D97-AF65-F5344CB8AC3E}">
        <p14:creationId xmlns:p14="http://schemas.microsoft.com/office/powerpoint/2010/main" val="422620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902450" y="476250"/>
            <a:ext cx="1784350" cy="56499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547813" y="476250"/>
            <a:ext cx="5202237" cy="56499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id="{F4C10076-88E9-42CA-9492-DDEAE7A1DA35}"/>
              </a:ext>
            </a:extLst>
          </p:cNvPr>
          <p:cNvSpPr>
            <a:spLocks noGrp="1" noChangeArrowheads="1"/>
          </p:cNvSpPr>
          <p:nvPr>
            <p:ph type="dt" sz="half" idx="10"/>
          </p:nvPr>
        </p:nvSpPr>
        <p:spPr>
          <a:ln/>
        </p:spPr>
        <p:txBody>
          <a:bodyPr/>
          <a:lstStyle>
            <a:lvl1pPr>
              <a:defRPr/>
            </a:lvl1pPr>
          </a:lstStyle>
          <a:p>
            <a:pPr>
              <a:defRPr/>
            </a:pPr>
            <a:endParaRPr lang="pl-PL"/>
          </a:p>
        </p:txBody>
      </p:sp>
      <p:sp>
        <p:nvSpPr>
          <p:cNvPr id="5" name="Rectangle 5">
            <a:extLst>
              <a:ext uri="{FF2B5EF4-FFF2-40B4-BE49-F238E27FC236}">
                <a16:creationId xmlns:a16="http://schemas.microsoft.com/office/drawing/2014/main" id="{178DDB5A-4BF6-4BD7-A494-4FC024A3A4F5}"/>
              </a:ext>
            </a:extLst>
          </p:cNvPr>
          <p:cNvSpPr>
            <a:spLocks noGrp="1" noChangeArrowheads="1"/>
          </p:cNvSpPr>
          <p:nvPr>
            <p:ph type="ftr" sz="quarter" idx="11"/>
          </p:nvPr>
        </p:nvSpPr>
        <p:spPr>
          <a:ln/>
        </p:spPr>
        <p:txBody>
          <a:bodyPr/>
          <a:lstStyle>
            <a:lvl1pPr>
              <a:defRPr/>
            </a:lvl1pPr>
          </a:lstStyle>
          <a:p>
            <a:pPr>
              <a:defRPr/>
            </a:pPr>
            <a:endParaRPr lang="pl-PL"/>
          </a:p>
        </p:txBody>
      </p:sp>
      <p:sp>
        <p:nvSpPr>
          <p:cNvPr id="6" name="Rectangle 6">
            <a:extLst>
              <a:ext uri="{FF2B5EF4-FFF2-40B4-BE49-F238E27FC236}">
                <a16:creationId xmlns:a16="http://schemas.microsoft.com/office/drawing/2014/main" id="{860CE3E5-9836-4C07-A240-9EEAE1A930BA}"/>
              </a:ext>
            </a:extLst>
          </p:cNvPr>
          <p:cNvSpPr>
            <a:spLocks noGrp="1" noChangeArrowheads="1"/>
          </p:cNvSpPr>
          <p:nvPr>
            <p:ph type="sldNum" sz="quarter" idx="12"/>
          </p:nvPr>
        </p:nvSpPr>
        <p:spPr>
          <a:ln/>
        </p:spPr>
        <p:txBody>
          <a:bodyPr/>
          <a:lstStyle>
            <a:lvl1pPr>
              <a:defRPr/>
            </a:lvl1pPr>
          </a:lstStyle>
          <a:p>
            <a:fld id="{CECA09E0-835B-4DD6-8DD4-EA016AD7DA8B}" type="slidenum">
              <a:rPr lang="pl-PL" altLang="pl-PL"/>
              <a:pPr/>
              <a:t>‹#›</a:t>
            </a:fld>
            <a:endParaRPr lang="pl-PL" altLang="pl-PL"/>
          </a:p>
        </p:txBody>
      </p:sp>
    </p:spTree>
    <p:extLst>
      <p:ext uri="{BB962C8B-B14F-4D97-AF65-F5344CB8AC3E}">
        <p14:creationId xmlns:p14="http://schemas.microsoft.com/office/powerpoint/2010/main" val="290425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id="{8F043F67-6704-4986-A086-4F4DB9EFA7EE}"/>
              </a:ext>
            </a:extLst>
          </p:cNvPr>
          <p:cNvSpPr>
            <a:spLocks noGrp="1" noChangeArrowheads="1"/>
          </p:cNvSpPr>
          <p:nvPr>
            <p:ph type="dt" sz="half" idx="10"/>
          </p:nvPr>
        </p:nvSpPr>
        <p:spPr>
          <a:ln/>
        </p:spPr>
        <p:txBody>
          <a:bodyPr/>
          <a:lstStyle>
            <a:lvl1pPr>
              <a:defRPr/>
            </a:lvl1pPr>
          </a:lstStyle>
          <a:p>
            <a:pPr>
              <a:defRPr/>
            </a:pPr>
            <a:endParaRPr lang="pl-PL"/>
          </a:p>
        </p:txBody>
      </p:sp>
      <p:sp>
        <p:nvSpPr>
          <p:cNvPr id="5" name="Rectangle 5">
            <a:extLst>
              <a:ext uri="{FF2B5EF4-FFF2-40B4-BE49-F238E27FC236}">
                <a16:creationId xmlns:a16="http://schemas.microsoft.com/office/drawing/2014/main" id="{CE694E86-1F4E-4878-AE9B-A0AA36110193}"/>
              </a:ext>
            </a:extLst>
          </p:cNvPr>
          <p:cNvSpPr>
            <a:spLocks noGrp="1" noChangeArrowheads="1"/>
          </p:cNvSpPr>
          <p:nvPr>
            <p:ph type="ftr" sz="quarter" idx="11"/>
          </p:nvPr>
        </p:nvSpPr>
        <p:spPr>
          <a:ln/>
        </p:spPr>
        <p:txBody>
          <a:bodyPr/>
          <a:lstStyle>
            <a:lvl1pPr>
              <a:defRPr/>
            </a:lvl1pPr>
          </a:lstStyle>
          <a:p>
            <a:pPr>
              <a:defRPr/>
            </a:pPr>
            <a:endParaRPr lang="pl-PL"/>
          </a:p>
        </p:txBody>
      </p:sp>
      <p:sp>
        <p:nvSpPr>
          <p:cNvPr id="6" name="Rectangle 6">
            <a:extLst>
              <a:ext uri="{FF2B5EF4-FFF2-40B4-BE49-F238E27FC236}">
                <a16:creationId xmlns:a16="http://schemas.microsoft.com/office/drawing/2014/main" id="{C28B1944-0244-4113-8F0C-34983266201D}"/>
              </a:ext>
            </a:extLst>
          </p:cNvPr>
          <p:cNvSpPr>
            <a:spLocks noGrp="1" noChangeArrowheads="1"/>
          </p:cNvSpPr>
          <p:nvPr>
            <p:ph type="sldNum" sz="quarter" idx="12"/>
          </p:nvPr>
        </p:nvSpPr>
        <p:spPr>
          <a:ln/>
        </p:spPr>
        <p:txBody>
          <a:bodyPr/>
          <a:lstStyle>
            <a:lvl1pPr>
              <a:defRPr/>
            </a:lvl1pPr>
          </a:lstStyle>
          <a:p>
            <a:fld id="{DB739261-5A48-417F-A2A6-D602F182E3BB}" type="slidenum">
              <a:rPr lang="pl-PL" altLang="pl-PL"/>
              <a:pPr/>
              <a:t>‹#›</a:t>
            </a:fld>
            <a:endParaRPr lang="pl-PL" altLang="pl-PL"/>
          </a:p>
        </p:txBody>
      </p:sp>
    </p:spTree>
    <p:extLst>
      <p:ext uri="{BB962C8B-B14F-4D97-AF65-F5344CB8AC3E}">
        <p14:creationId xmlns:p14="http://schemas.microsoft.com/office/powerpoint/2010/main" val="2178487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4">
            <a:extLst>
              <a:ext uri="{FF2B5EF4-FFF2-40B4-BE49-F238E27FC236}">
                <a16:creationId xmlns:a16="http://schemas.microsoft.com/office/drawing/2014/main" id="{2254BA47-4218-40E4-99E7-EF25E873E7F7}"/>
              </a:ext>
            </a:extLst>
          </p:cNvPr>
          <p:cNvSpPr>
            <a:spLocks noGrp="1" noChangeArrowheads="1"/>
          </p:cNvSpPr>
          <p:nvPr>
            <p:ph type="dt" sz="half" idx="10"/>
          </p:nvPr>
        </p:nvSpPr>
        <p:spPr>
          <a:ln/>
        </p:spPr>
        <p:txBody>
          <a:bodyPr/>
          <a:lstStyle>
            <a:lvl1pPr>
              <a:defRPr/>
            </a:lvl1pPr>
          </a:lstStyle>
          <a:p>
            <a:pPr>
              <a:defRPr/>
            </a:pPr>
            <a:endParaRPr lang="pl-PL"/>
          </a:p>
        </p:txBody>
      </p:sp>
      <p:sp>
        <p:nvSpPr>
          <p:cNvPr id="5" name="Rectangle 5">
            <a:extLst>
              <a:ext uri="{FF2B5EF4-FFF2-40B4-BE49-F238E27FC236}">
                <a16:creationId xmlns:a16="http://schemas.microsoft.com/office/drawing/2014/main" id="{8600072B-B6B4-456F-9C67-69615ED4055E}"/>
              </a:ext>
            </a:extLst>
          </p:cNvPr>
          <p:cNvSpPr>
            <a:spLocks noGrp="1" noChangeArrowheads="1"/>
          </p:cNvSpPr>
          <p:nvPr>
            <p:ph type="ftr" sz="quarter" idx="11"/>
          </p:nvPr>
        </p:nvSpPr>
        <p:spPr>
          <a:ln/>
        </p:spPr>
        <p:txBody>
          <a:bodyPr/>
          <a:lstStyle>
            <a:lvl1pPr>
              <a:defRPr/>
            </a:lvl1pPr>
          </a:lstStyle>
          <a:p>
            <a:pPr>
              <a:defRPr/>
            </a:pPr>
            <a:endParaRPr lang="pl-PL"/>
          </a:p>
        </p:txBody>
      </p:sp>
      <p:sp>
        <p:nvSpPr>
          <p:cNvPr id="6" name="Rectangle 6">
            <a:extLst>
              <a:ext uri="{FF2B5EF4-FFF2-40B4-BE49-F238E27FC236}">
                <a16:creationId xmlns:a16="http://schemas.microsoft.com/office/drawing/2014/main" id="{3D848A63-D7F7-49AE-BA3B-63DC9F8BA240}"/>
              </a:ext>
            </a:extLst>
          </p:cNvPr>
          <p:cNvSpPr>
            <a:spLocks noGrp="1" noChangeArrowheads="1"/>
          </p:cNvSpPr>
          <p:nvPr>
            <p:ph type="sldNum" sz="quarter" idx="12"/>
          </p:nvPr>
        </p:nvSpPr>
        <p:spPr>
          <a:ln/>
        </p:spPr>
        <p:txBody>
          <a:bodyPr/>
          <a:lstStyle>
            <a:lvl1pPr>
              <a:defRPr/>
            </a:lvl1pPr>
          </a:lstStyle>
          <a:p>
            <a:fld id="{F9175B2E-2F70-4486-9D30-95310D318B68}" type="slidenum">
              <a:rPr lang="pl-PL" altLang="pl-PL"/>
              <a:pPr/>
              <a:t>‹#›</a:t>
            </a:fld>
            <a:endParaRPr lang="pl-PL" altLang="pl-PL"/>
          </a:p>
        </p:txBody>
      </p:sp>
    </p:spTree>
    <p:extLst>
      <p:ext uri="{BB962C8B-B14F-4D97-AF65-F5344CB8AC3E}">
        <p14:creationId xmlns:p14="http://schemas.microsoft.com/office/powerpoint/2010/main" val="1734689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547813" y="1628775"/>
            <a:ext cx="3492500" cy="4497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5192713" y="1628775"/>
            <a:ext cx="3494087" cy="4497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a:extLst>
              <a:ext uri="{FF2B5EF4-FFF2-40B4-BE49-F238E27FC236}">
                <a16:creationId xmlns:a16="http://schemas.microsoft.com/office/drawing/2014/main" id="{E248B07A-407E-46D1-A663-9394DEA1933C}"/>
              </a:ext>
            </a:extLst>
          </p:cNvPr>
          <p:cNvSpPr>
            <a:spLocks noGrp="1" noChangeArrowheads="1"/>
          </p:cNvSpPr>
          <p:nvPr>
            <p:ph type="dt" sz="half" idx="10"/>
          </p:nvPr>
        </p:nvSpPr>
        <p:spPr>
          <a:ln/>
        </p:spPr>
        <p:txBody>
          <a:bodyPr/>
          <a:lstStyle>
            <a:lvl1pPr>
              <a:defRPr/>
            </a:lvl1pPr>
          </a:lstStyle>
          <a:p>
            <a:pPr>
              <a:defRPr/>
            </a:pPr>
            <a:endParaRPr lang="pl-PL"/>
          </a:p>
        </p:txBody>
      </p:sp>
      <p:sp>
        <p:nvSpPr>
          <p:cNvPr id="6" name="Rectangle 5">
            <a:extLst>
              <a:ext uri="{FF2B5EF4-FFF2-40B4-BE49-F238E27FC236}">
                <a16:creationId xmlns:a16="http://schemas.microsoft.com/office/drawing/2014/main" id="{D339E723-B49F-4314-9703-99ECDFE4D21C}"/>
              </a:ext>
            </a:extLst>
          </p:cNvPr>
          <p:cNvSpPr>
            <a:spLocks noGrp="1" noChangeArrowheads="1"/>
          </p:cNvSpPr>
          <p:nvPr>
            <p:ph type="ftr" sz="quarter" idx="11"/>
          </p:nvPr>
        </p:nvSpPr>
        <p:spPr>
          <a:ln/>
        </p:spPr>
        <p:txBody>
          <a:bodyPr/>
          <a:lstStyle>
            <a:lvl1pPr>
              <a:defRPr/>
            </a:lvl1pPr>
          </a:lstStyle>
          <a:p>
            <a:pPr>
              <a:defRPr/>
            </a:pPr>
            <a:endParaRPr lang="pl-PL"/>
          </a:p>
        </p:txBody>
      </p:sp>
      <p:sp>
        <p:nvSpPr>
          <p:cNvPr id="7" name="Rectangle 6">
            <a:extLst>
              <a:ext uri="{FF2B5EF4-FFF2-40B4-BE49-F238E27FC236}">
                <a16:creationId xmlns:a16="http://schemas.microsoft.com/office/drawing/2014/main" id="{855975EA-218E-4EFD-A82E-C3966C272794}"/>
              </a:ext>
            </a:extLst>
          </p:cNvPr>
          <p:cNvSpPr>
            <a:spLocks noGrp="1" noChangeArrowheads="1"/>
          </p:cNvSpPr>
          <p:nvPr>
            <p:ph type="sldNum" sz="quarter" idx="12"/>
          </p:nvPr>
        </p:nvSpPr>
        <p:spPr>
          <a:ln/>
        </p:spPr>
        <p:txBody>
          <a:bodyPr/>
          <a:lstStyle>
            <a:lvl1pPr>
              <a:defRPr/>
            </a:lvl1pPr>
          </a:lstStyle>
          <a:p>
            <a:fld id="{B0A0A39A-0C6A-42F7-AC72-0375243D2EA9}" type="slidenum">
              <a:rPr lang="pl-PL" altLang="pl-PL"/>
              <a:pPr/>
              <a:t>‹#›</a:t>
            </a:fld>
            <a:endParaRPr lang="pl-PL" altLang="pl-PL"/>
          </a:p>
        </p:txBody>
      </p:sp>
    </p:spTree>
    <p:extLst>
      <p:ext uri="{BB962C8B-B14F-4D97-AF65-F5344CB8AC3E}">
        <p14:creationId xmlns:p14="http://schemas.microsoft.com/office/powerpoint/2010/main" val="2845637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a:extLst>
              <a:ext uri="{FF2B5EF4-FFF2-40B4-BE49-F238E27FC236}">
                <a16:creationId xmlns:a16="http://schemas.microsoft.com/office/drawing/2014/main" id="{D84806BF-13FC-4E94-A42C-DC1369C99EAC}"/>
              </a:ext>
            </a:extLst>
          </p:cNvPr>
          <p:cNvSpPr>
            <a:spLocks noGrp="1" noChangeArrowheads="1"/>
          </p:cNvSpPr>
          <p:nvPr>
            <p:ph type="dt" sz="half" idx="10"/>
          </p:nvPr>
        </p:nvSpPr>
        <p:spPr>
          <a:ln/>
        </p:spPr>
        <p:txBody>
          <a:bodyPr/>
          <a:lstStyle>
            <a:lvl1pPr>
              <a:defRPr/>
            </a:lvl1pPr>
          </a:lstStyle>
          <a:p>
            <a:pPr>
              <a:defRPr/>
            </a:pPr>
            <a:endParaRPr lang="pl-PL"/>
          </a:p>
        </p:txBody>
      </p:sp>
      <p:sp>
        <p:nvSpPr>
          <p:cNvPr id="8" name="Rectangle 5">
            <a:extLst>
              <a:ext uri="{FF2B5EF4-FFF2-40B4-BE49-F238E27FC236}">
                <a16:creationId xmlns:a16="http://schemas.microsoft.com/office/drawing/2014/main" id="{76D2A426-6AD1-4A5E-807D-A34DD797ED6A}"/>
              </a:ext>
            </a:extLst>
          </p:cNvPr>
          <p:cNvSpPr>
            <a:spLocks noGrp="1" noChangeArrowheads="1"/>
          </p:cNvSpPr>
          <p:nvPr>
            <p:ph type="ftr" sz="quarter" idx="11"/>
          </p:nvPr>
        </p:nvSpPr>
        <p:spPr>
          <a:ln/>
        </p:spPr>
        <p:txBody>
          <a:bodyPr/>
          <a:lstStyle>
            <a:lvl1pPr>
              <a:defRPr/>
            </a:lvl1pPr>
          </a:lstStyle>
          <a:p>
            <a:pPr>
              <a:defRPr/>
            </a:pPr>
            <a:endParaRPr lang="pl-PL"/>
          </a:p>
        </p:txBody>
      </p:sp>
      <p:sp>
        <p:nvSpPr>
          <p:cNvPr id="9" name="Rectangle 6">
            <a:extLst>
              <a:ext uri="{FF2B5EF4-FFF2-40B4-BE49-F238E27FC236}">
                <a16:creationId xmlns:a16="http://schemas.microsoft.com/office/drawing/2014/main" id="{FC5DA241-7B1E-4ED4-8DFA-BBA4FB71EA1F}"/>
              </a:ext>
            </a:extLst>
          </p:cNvPr>
          <p:cNvSpPr>
            <a:spLocks noGrp="1" noChangeArrowheads="1"/>
          </p:cNvSpPr>
          <p:nvPr>
            <p:ph type="sldNum" sz="quarter" idx="12"/>
          </p:nvPr>
        </p:nvSpPr>
        <p:spPr>
          <a:ln/>
        </p:spPr>
        <p:txBody>
          <a:bodyPr/>
          <a:lstStyle>
            <a:lvl1pPr>
              <a:defRPr/>
            </a:lvl1pPr>
          </a:lstStyle>
          <a:p>
            <a:fld id="{A6A744E9-7EE1-4ADB-9FFA-AA5ED92374DD}" type="slidenum">
              <a:rPr lang="pl-PL" altLang="pl-PL"/>
              <a:pPr/>
              <a:t>‹#›</a:t>
            </a:fld>
            <a:endParaRPr lang="pl-PL" altLang="pl-PL"/>
          </a:p>
        </p:txBody>
      </p:sp>
    </p:spTree>
    <p:extLst>
      <p:ext uri="{BB962C8B-B14F-4D97-AF65-F5344CB8AC3E}">
        <p14:creationId xmlns:p14="http://schemas.microsoft.com/office/powerpoint/2010/main" val="3106867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4">
            <a:extLst>
              <a:ext uri="{FF2B5EF4-FFF2-40B4-BE49-F238E27FC236}">
                <a16:creationId xmlns:a16="http://schemas.microsoft.com/office/drawing/2014/main" id="{0DE9D85C-5631-4114-A333-F34808F8FF04}"/>
              </a:ext>
            </a:extLst>
          </p:cNvPr>
          <p:cNvSpPr>
            <a:spLocks noGrp="1" noChangeArrowheads="1"/>
          </p:cNvSpPr>
          <p:nvPr>
            <p:ph type="dt" sz="half" idx="10"/>
          </p:nvPr>
        </p:nvSpPr>
        <p:spPr>
          <a:ln/>
        </p:spPr>
        <p:txBody>
          <a:bodyPr/>
          <a:lstStyle>
            <a:lvl1pPr>
              <a:defRPr/>
            </a:lvl1pPr>
          </a:lstStyle>
          <a:p>
            <a:pPr>
              <a:defRPr/>
            </a:pPr>
            <a:endParaRPr lang="pl-PL"/>
          </a:p>
        </p:txBody>
      </p:sp>
      <p:sp>
        <p:nvSpPr>
          <p:cNvPr id="4" name="Rectangle 5">
            <a:extLst>
              <a:ext uri="{FF2B5EF4-FFF2-40B4-BE49-F238E27FC236}">
                <a16:creationId xmlns:a16="http://schemas.microsoft.com/office/drawing/2014/main" id="{92A857BF-7012-4B59-AFDE-1B85617A1417}"/>
              </a:ext>
            </a:extLst>
          </p:cNvPr>
          <p:cNvSpPr>
            <a:spLocks noGrp="1" noChangeArrowheads="1"/>
          </p:cNvSpPr>
          <p:nvPr>
            <p:ph type="ftr" sz="quarter" idx="11"/>
          </p:nvPr>
        </p:nvSpPr>
        <p:spPr>
          <a:ln/>
        </p:spPr>
        <p:txBody>
          <a:bodyPr/>
          <a:lstStyle>
            <a:lvl1pPr>
              <a:defRPr/>
            </a:lvl1pPr>
          </a:lstStyle>
          <a:p>
            <a:pPr>
              <a:defRPr/>
            </a:pPr>
            <a:endParaRPr lang="pl-PL"/>
          </a:p>
        </p:txBody>
      </p:sp>
      <p:sp>
        <p:nvSpPr>
          <p:cNvPr id="5" name="Rectangle 6">
            <a:extLst>
              <a:ext uri="{FF2B5EF4-FFF2-40B4-BE49-F238E27FC236}">
                <a16:creationId xmlns:a16="http://schemas.microsoft.com/office/drawing/2014/main" id="{40D82E0D-057C-4040-AD77-53003039894E}"/>
              </a:ext>
            </a:extLst>
          </p:cNvPr>
          <p:cNvSpPr>
            <a:spLocks noGrp="1" noChangeArrowheads="1"/>
          </p:cNvSpPr>
          <p:nvPr>
            <p:ph type="sldNum" sz="quarter" idx="12"/>
          </p:nvPr>
        </p:nvSpPr>
        <p:spPr>
          <a:ln/>
        </p:spPr>
        <p:txBody>
          <a:bodyPr/>
          <a:lstStyle>
            <a:lvl1pPr>
              <a:defRPr/>
            </a:lvl1pPr>
          </a:lstStyle>
          <a:p>
            <a:fld id="{EEBE2950-40E5-4AD3-ABCB-8A708D858FC1}" type="slidenum">
              <a:rPr lang="pl-PL" altLang="pl-PL"/>
              <a:pPr/>
              <a:t>‹#›</a:t>
            </a:fld>
            <a:endParaRPr lang="pl-PL" altLang="pl-PL"/>
          </a:p>
        </p:txBody>
      </p:sp>
    </p:spTree>
    <p:extLst>
      <p:ext uri="{BB962C8B-B14F-4D97-AF65-F5344CB8AC3E}">
        <p14:creationId xmlns:p14="http://schemas.microsoft.com/office/powerpoint/2010/main" val="3584632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B1F8606-92C6-4B4E-8F30-79A6A1A81550}"/>
              </a:ext>
            </a:extLst>
          </p:cNvPr>
          <p:cNvSpPr>
            <a:spLocks noGrp="1" noChangeArrowheads="1"/>
          </p:cNvSpPr>
          <p:nvPr>
            <p:ph type="dt" sz="half" idx="10"/>
          </p:nvPr>
        </p:nvSpPr>
        <p:spPr>
          <a:ln/>
        </p:spPr>
        <p:txBody>
          <a:bodyPr/>
          <a:lstStyle>
            <a:lvl1pPr>
              <a:defRPr/>
            </a:lvl1pPr>
          </a:lstStyle>
          <a:p>
            <a:pPr>
              <a:defRPr/>
            </a:pPr>
            <a:endParaRPr lang="pl-PL"/>
          </a:p>
        </p:txBody>
      </p:sp>
      <p:sp>
        <p:nvSpPr>
          <p:cNvPr id="3" name="Rectangle 5">
            <a:extLst>
              <a:ext uri="{FF2B5EF4-FFF2-40B4-BE49-F238E27FC236}">
                <a16:creationId xmlns:a16="http://schemas.microsoft.com/office/drawing/2014/main" id="{1C291539-705C-46EB-96AB-A70687F5D663}"/>
              </a:ext>
            </a:extLst>
          </p:cNvPr>
          <p:cNvSpPr>
            <a:spLocks noGrp="1" noChangeArrowheads="1"/>
          </p:cNvSpPr>
          <p:nvPr>
            <p:ph type="ftr" sz="quarter" idx="11"/>
          </p:nvPr>
        </p:nvSpPr>
        <p:spPr>
          <a:ln/>
        </p:spPr>
        <p:txBody>
          <a:bodyPr/>
          <a:lstStyle>
            <a:lvl1pPr>
              <a:defRPr/>
            </a:lvl1pPr>
          </a:lstStyle>
          <a:p>
            <a:pPr>
              <a:defRPr/>
            </a:pPr>
            <a:endParaRPr lang="pl-PL"/>
          </a:p>
        </p:txBody>
      </p:sp>
      <p:sp>
        <p:nvSpPr>
          <p:cNvPr id="4" name="Rectangle 6">
            <a:extLst>
              <a:ext uri="{FF2B5EF4-FFF2-40B4-BE49-F238E27FC236}">
                <a16:creationId xmlns:a16="http://schemas.microsoft.com/office/drawing/2014/main" id="{8CC7B324-73F3-4FB9-B720-09CBA8847B0D}"/>
              </a:ext>
            </a:extLst>
          </p:cNvPr>
          <p:cNvSpPr>
            <a:spLocks noGrp="1" noChangeArrowheads="1"/>
          </p:cNvSpPr>
          <p:nvPr>
            <p:ph type="sldNum" sz="quarter" idx="12"/>
          </p:nvPr>
        </p:nvSpPr>
        <p:spPr>
          <a:ln/>
        </p:spPr>
        <p:txBody>
          <a:bodyPr/>
          <a:lstStyle>
            <a:lvl1pPr>
              <a:defRPr/>
            </a:lvl1pPr>
          </a:lstStyle>
          <a:p>
            <a:fld id="{E99CDA1B-AFCA-41A7-BFC4-EC2C998DA113}" type="slidenum">
              <a:rPr lang="pl-PL" altLang="pl-PL"/>
              <a:pPr/>
              <a:t>‹#›</a:t>
            </a:fld>
            <a:endParaRPr lang="pl-PL" altLang="pl-PL"/>
          </a:p>
        </p:txBody>
      </p:sp>
    </p:spTree>
    <p:extLst>
      <p:ext uri="{BB962C8B-B14F-4D97-AF65-F5344CB8AC3E}">
        <p14:creationId xmlns:p14="http://schemas.microsoft.com/office/powerpoint/2010/main" val="1436025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a:extLst>
              <a:ext uri="{FF2B5EF4-FFF2-40B4-BE49-F238E27FC236}">
                <a16:creationId xmlns:a16="http://schemas.microsoft.com/office/drawing/2014/main" id="{9DE4A837-804E-403D-B803-A47B7B8AE0C2}"/>
              </a:ext>
            </a:extLst>
          </p:cNvPr>
          <p:cNvSpPr>
            <a:spLocks noGrp="1" noChangeArrowheads="1"/>
          </p:cNvSpPr>
          <p:nvPr>
            <p:ph type="dt" sz="half" idx="10"/>
          </p:nvPr>
        </p:nvSpPr>
        <p:spPr>
          <a:ln/>
        </p:spPr>
        <p:txBody>
          <a:bodyPr/>
          <a:lstStyle>
            <a:lvl1pPr>
              <a:defRPr/>
            </a:lvl1pPr>
          </a:lstStyle>
          <a:p>
            <a:pPr>
              <a:defRPr/>
            </a:pPr>
            <a:endParaRPr lang="pl-PL"/>
          </a:p>
        </p:txBody>
      </p:sp>
      <p:sp>
        <p:nvSpPr>
          <p:cNvPr id="6" name="Rectangle 5">
            <a:extLst>
              <a:ext uri="{FF2B5EF4-FFF2-40B4-BE49-F238E27FC236}">
                <a16:creationId xmlns:a16="http://schemas.microsoft.com/office/drawing/2014/main" id="{827E5EBF-B3D5-493D-9208-66D8BC82D3C6}"/>
              </a:ext>
            </a:extLst>
          </p:cNvPr>
          <p:cNvSpPr>
            <a:spLocks noGrp="1" noChangeArrowheads="1"/>
          </p:cNvSpPr>
          <p:nvPr>
            <p:ph type="ftr" sz="quarter" idx="11"/>
          </p:nvPr>
        </p:nvSpPr>
        <p:spPr>
          <a:ln/>
        </p:spPr>
        <p:txBody>
          <a:bodyPr/>
          <a:lstStyle>
            <a:lvl1pPr>
              <a:defRPr/>
            </a:lvl1pPr>
          </a:lstStyle>
          <a:p>
            <a:pPr>
              <a:defRPr/>
            </a:pPr>
            <a:endParaRPr lang="pl-PL"/>
          </a:p>
        </p:txBody>
      </p:sp>
      <p:sp>
        <p:nvSpPr>
          <p:cNvPr id="7" name="Rectangle 6">
            <a:extLst>
              <a:ext uri="{FF2B5EF4-FFF2-40B4-BE49-F238E27FC236}">
                <a16:creationId xmlns:a16="http://schemas.microsoft.com/office/drawing/2014/main" id="{3CBC0848-B30C-479A-B538-4ACF34BABF40}"/>
              </a:ext>
            </a:extLst>
          </p:cNvPr>
          <p:cNvSpPr>
            <a:spLocks noGrp="1" noChangeArrowheads="1"/>
          </p:cNvSpPr>
          <p:nvPr>
            <p:ph type="sldNum" sz="quarter" idx="12"/>
          </p:nvPr>
        </p:nvSpPr>
        <p:spPr>
          <a:ln/>
        </p:spPr>
        <p:txBody>
          <a:bodyPr/>
          <a:lstStyle>
            <a:lvl1pPr>
              <a:defRPr/>
            </a:lvl1pPr>
          </a:lstStyle>
          <a:p>
            <a:fld id="{8BA39D1E-3F18-4D58-B89F-643D28EE1250}" type="slidenum">
              <a:rPr lang="pl-PL" altLang="pl-PL"/>
              <a:pPr/>
              <a:t>‹#›</a:t>
            </a:fld>
            <a:endParaRPr lang="pl-PL" altLang="pl-PL"/>
          </a:p>
        </p:txBody>
      </p:sp>
    </p:spTree>
    <p:extLst>
      <p:ext uri="{BB962C8B-B14F-4D97-AF65-F5344CB8AC3E}">
        <p14:creationId xmlns:p14="http://schemas.microsoft.com/office/powerpoint/2010/main" val="1125676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a:extLst>
              <a:ext uri="{FF2B5EF4-FFF2-40B4-BE49-F238E27FC236}">
                <a16:creationId xmlns:a16="http://schemas.microsoft.com/office/drawing/2014/main" id="{D15D67F0-B310-41AA-AEDF-E149FD188366}"/>
              </a:ext>
            </a:extLst>
          </p:cNvPr>
          <p:cNvSpPr>
            <a:spLocks noGrp="1" noChangeArrowheads="1"/>
          </p:cNvSpPr>
          <p:nvPr>
            <p:ph type="dt" sz="half" idx="10"/>
          </p:nvPr>
        </p:nvSpPr>
        <p:spPr>
          <a:ln/>
        </p:spPr>
        <p:txBody>
          <a:bodyPr/>
          <a:lstStyle>
            <a:lvl1pPr>
              <a:defRPr/>
            </a:lvl1pPr>
          </a:lstStyle>
          <a:p>
            <a:pPr>
              <a:defRPr/>
            </a:pPr>
            <a:endParaRPr lang="pl-PL"/>
          </a:p>
        </p:txBody>
      </p:sp>
      <p:sp>
        <p:nvSpPr>
          <p:cNvPr id="6" name="Rectangle 5">
            <a:extLst>
              <a:ext uri="{FF2B5EF4-FFF2-40B4-BE49-F238E27FC236}">
                <a16:creationId xmlns:a16="http://schemas.microsoft.com/office/drawing/2014/main" id="{F3999C1A-E438-40BE-9012-1891A9693368}"/>
              </a:ext>
            </a:extLst>
          </p:cNvPr>
          <p:cNvSpPr>
            <a:spLocks noGrp="1" noChangeArrowheads="1"/>
          </p:cNvSpPr>
          <p:nvPr>
            <p:ph type="ftr" sz="quarter" idx="11"/>
          </p:nvPr>
        </p:nvSpPr>
        <p:spPr>
          <a:ln/>
        </p:spPr>
        <p:txBody>
          <a:bodyPr/>
          <a:lstStyle>
            <a:lvl1pPr>
              <a:defRPr/>
            </a:lvl1pPr>
          </a:lstStyle>
          <a:p>
            <a:pPr>
              <a:defRPr/>
            </a:pPr>
            <a:endParaRPr lang="pl-PL"/>
          </a:p>
        </p:txBody>
      </p:sp>
      <p:sp>
        <p:nvSpPr>
          <p:cNvPr id="7" name="Rectangle 6">
            <a:extLst>
              <a:ext uri="{FF2B5EF4-FFF2-40B4-BE49-F238E27FC236}">
                <a16:creationId xmlns:a16="http://schemas.microsoft.com/office/drawing/2014/main" id="{F324C28C-8A27-4614-972C-911711F65C0C}"/>
              </a:ext>
            </a:extLst>
          </p:cNvPr>
          <p:cNvSpPr>
            <a:spLocks noGrp="1" noChangeArrowheads="1"/>
          </p:cNvSpPr>
          <p:nvPr>
            <p:ph type="sldNum" sz="quarter" idx="12"/>
          </p:nvPr>
        </p:nvSpPr>
        <p:spPr>
          <a:ln/>
        </p:spPr>
        <p:txBody>
          <a:bodyPr/>
          <a:lstStyle>
            <a:lvl1pPr>
              <a:defRPr/>
            </a:lvl1pPr>
          </a:lstStyle>
          <a:p>
            <a:fld id="{A1E2CB6B-EC73-4CE5-8647-D58C25C61477}" type="slidenum">
              <a:rPr lang="pl-PL" altLang="pl-PL"/>
              <a:pPr/>
              <a:t>‹#›</a:t>
            </a:fld>
            <a:endParaRPr lang="pl-PL" altLang="pl-PL"/>
          </a:p>
        </p:txBody>
      </p:sp>
    </p:spTree>
    <p:extLst>
      <p:ext uri="{BB962C8B-B14F-4D97-AF65-F5344CB8AC3E}">
        <p14:creationId xmlns:p14="http://schemas.microsoft.com/office/powerpoint/2010/main" val="1579309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9BD8104-BD9A-4B02-94D4-0F15FCAD1433}"/>
              </a:ext>
            </a:extLst>
          </p:cNvPr>
          <p:cNvSpPr>
            <a:spLocks noGrp="1" noChangeArrowheads="1"/>
          </p:cNvSpPr>
          <p:nvPr>
            <p:ph type="title"/>
          </p:nvPr>
        </p:nvSpPr>
        <p:spPr bwMode="auto">
          <a:xfrm>
            <a:off x="1547813" y="476250"/>
            <a:ext cx="7138987"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a:t>Kliknij, aby edytować styl wzorca tytułu</a:t>
            </a:r>
          </a:p>
        </p:txBody>
      </p:sp>
      <p:sp>
        <p:nvSpPr>
          <p:cNvPr id="1027" name="Rectangle 3">
            <a:extLst>
              <a:ext uri="{FF2B5EF4-FFF2-40B4-BE49-F238E27FC236}">
                <a16:creationId xmlns:a16="http://schemas.microsoft.com/office/drawing/2014/main" id="{2A266059-12F8-46D4-ACE0-28FC8FA1DE29}"/>
              </a:ext>
            </a:extLst>
          </p:cNvPr>
          <p:cNvSpPr>
            <a:spLocks noGrp="1" noChangeArrowheads="1"/>
          </p:cNvSpPr>
          <p:nvPr>
            <p:ph type="body" idx="1"/>
          </p:nvPr>
        </p:nvSpPr>
        <p:spPr bwMode="auto">
          <a:xfrm>
            <a:off x="1547813" y="1628775"/>
            <a:ext cx="7138987"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1028" name="Rectangle 4">
            <a:extLst>
              <a:ext uri="{FF2B5EF4-FFF2-40B4-BE49-F238E27FC236}">
                <a16:creationId xmlns:a16="http://schemas.microsoft.com/office/drawing/2014/main" id="{A072EE88-01B6-4D51-8BE6-AF87B2FA121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Verdana" pitchFamily="34" charset="0"/>
              </a:defRPr>
            </a:lvl1pPr>
          </a:lstStyle>
          <a:p>
            <a:pPr>
              <a:defRPr/>
            </a:pPr>
            <a:endParaRPr lang="pl-PL"/>
          </a:p>
        </p:txBody>
      </p:sp>
      <p:sp>
        <p:nvSpPr>
          <p:cNvPr id="1029" name="Rectangle 5">
            <a:extLst>
              <a:ext uri="{FF2B5EF4-FFF2-40B4-BE49-F238E27FC236}">
                <a16:creationId xmlns:a16="http://schemas.microsoft.com/office/drawing/2014/main" id="{D29771A8-6B9E-4B20-B058-541DCC88D88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Verdana" pitchFamily="34" charset="0"/>
              </a:defRPr>
            </a:lvl1pPr>
          </a:lstStyle>
          <a:p>
            <a:pPr>
              <a:defRPr/>
            </a:pPr>
            <a:endParaRPr lang="pl-PL"/>
          </a:p>
        </p:txBody>
      </p:sp>
      <p:sp>
        <p:nvSpPr>
          <p:cNvPr id="1030" name="Rectangle 6">
            <a:extLst>
              <a:ext uri="{FF2B5EF4-FFF2-40B4-BE49-F238E27FC236}">
                <a16:creationId xmlns:a16="http://schemas.microsoft.com/office/drawing/2014/main" id="{AC29BE41-2651-42DC-9683-8F2A2CCE1E8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D474951-18F4-40D9-B5DB-7C3608B6E819}" type="slidenum">
              <a:rPr lang="pl-PL" altLang="pl-PL"/>
              <a:pPr/>
              <a:t>‹#›</a:t>
            </a:fld>
            <a:endParaRPr lang="pl-PL" altLang="pl-PL"/>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l" rtl="0" eaLnBrk="0" fontAlgn="base" hangingPunct="0">
        <a:spcBef>
          <a:spcPct val="0"/>
        </a:spcBef>
        <a:spcAft>
          <a:spcPct val="0"/>
        </a:spcAft>
        <a:defRPr sz="2200" b="1">
          <a:solidFill>
            <a:schemeClr val="tx2"/>
          </a:solidFill>
          <a:latin typeface="+mj-lt"/>
          <a:ea typeface="+mj-ea"/>
          <a:cs typeface="+mj-cs"/>
        </a:defRPr>
      </a:lvl1pPr>
      <a:lvl2pPr algn="l" rtl="0" eaLnBrk="0" fontAlgn="base" hangingPunct="0">
        <a:spcBef>
          <a:spcPct val="0"/>
        </a:spcBef>
        <a:spcAft>
          <a:spcPct val="0"/>
        </a:spcAft>
        <a:defRPr sz="2200" b="1">
          <a:solidFill>
            <a:schemeClr val="tx2"/>
          </a:solidFill>
          <a:latin typeface="Verdana" pitchFamily="34" charset="0"/>
        </a:defRPr>
      </a:lvl2pPr>
      <a:lvl3pPr algn="l" rtl="0" eaLnBrk="0" fontAlgn="base" hangingPunct="0">
        <a:spcBef>
          <a:spcPct val="0"/>
        </a:spcBef>
        <a:spcAft>
          <a:spcPct val="0"/>
        </a:spcAft>
        <a:defRPr sz="2200" b="1">
          <a:solidFill>
            <a:schemeClr val="tx2"/>
          </a:solidFill>
          <a:latin typeface="Verdana" pitchFamily="34" charset="0"/>
        </a:defRPr>
      </a:lvl3pPr>
      <a:lvl4pPr algn="l" rtl="0" eaLnBrk="0" fontAlgn="base" hangingPunct="0">
        <a:spcBef>
          <a:spcPct val="0"/>
        </a:spcBef>
        <a:spcAft>
          <a:spcPct val="0"/>
        </a:spcAft>
        <a:defRPr sz="2200" b="1">
          <a:solidFill>
            <a:schemeClr val="tx2"/>
          </a:solidFill>
          <a:latin typeface="Verdana" pitchFamily="34" charset="0"/>
        </a:defRPr>
      </a:lvl4pPr>
      <a:lvl5pPr algn="l" rtl="0" eaLnBrk="0" fontAlgn="base" hangingPunct="0">
        <a:spcBef>
          <a:spcPct val="0"/>
        </a:spcBef>
        <a:spcAft>
          <a:spcPct val="0"/>
        </a:spcAft>
        <a:defRPr sz="2200" b="1">
          <a:solidFill>
            <a:schemeClr val="tx2"/>
          </a:solidFill>
          <a:latin typeface="Verdana" pitchFamily="34" charset="0"/>
        </a:defRPr>
      </a:lvl5pPr>
      <a:lvl6pPr marL="457200" algn="l" rtl="0" fontAlgn="base">
        <a:spcBef>
          <a:spcPct val="0"/>
        </a:spcBef>
        <a:spcAft>
          <a:spcPct val="0"/>
        </a:spcAft>
        <a:defRPr sz="2200" b="1">
          <a:solidFill>
            <a:schemeClr val="tx2"/>
          </a:solidFill>
          <a:latin typeface="Verdana" pitchFamily="34" charset="0"/>
        </a:defRPr>
      </a:lvl6pPr>
      <a:lvl7pPr marL="914400" algn="l" rtl="0" fontAlgn="base">
        <a:spcBef>
          <a:spcPct val="0"/>
        </a:spcBef>
        <a:spcAft>
          <a:spcPct val="0"/>
        </a:spcAft>
        <a:defRPr sz="2200" b="1">
          <a:solidFill>
            <a:schemeClr val="tx2"/>
          </a:solidFill>
          <a:latin typeface="Verdana" pitchFamily="34" charset="0"/>
        </a:defRPr>
      </a:lvl7pPr>
      <a:lvl8pPr marL="1371600" algn="l" rtl="0" fontAlgn="base">
        <a:spcBef>
          <a:spcPct val="0"/>
        </a:spcBef>
        <a:spcAft>
          <a:spcPct val="0"/>
        </a:spcAft>
        <a:defRPr sz="2200" b="1">
          <a:solidFill>
            <a:schemeClr val="tx2"/>
          </a:solidFill>
          <a:latin typeface="Verdana" pitchFamily="34" charset="0"/>
        </a:defRPr>
      </a:lvl8pPr>
      <a:lvl9pPr marL="1828800" algn="l" rtl="0" fontAlgn="base">
        <a:spcBef>
          <a:spcPct val="0"/>
        </a:spcBef>
        <a:spcAft>
          <a:spcPct val="0"/>
        </a:spcAft>
        <a:defRPr sz="2200" b="1">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10.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5.bin"/><Relationship Id="rId5" Type="http://schemas.openxmlformats.org/officeDocument/2006/relationships/image" Target="../media/image5.png"/><Relationship Id="rId4" Type="http://schemas.openxmlformats.org/officeDocument/2006/relationships/oleObject" Target="../embeddings/oleObject14.bin"/><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notesSlide" Target="../notesSlides/notesSlide11.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8.bin"/><Relationship Id="rId5" Type="http://schemas.openxmlformats.org/officeDocument/2006/relationships/image" Target="../media/image5.png"/><Relationship Id="rId4" Type="http://schemas.openxmlformats.org/officeDocument/2006/relationships/oleObject" Target="../embeddings/oleObject17.bin"/><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7.wmf"/><Relationship Id="rId4" Type="http://schemas.openxmlformats.org/officeDocument/2006/relationships/image" Target="../media/image7.wmf"/></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wmf"/><Relationship Id="rId4" Type="http://schemas.openxmlformats.org/officeDocument/2006/relationships/image" Target="../media/image7.wmf"/></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9.wmf"/><Relationship Id="rId4" Type="http://schemas.openxmlformats.org/officeDocument/2006/relationships/image" Target="../media/image7.wmf"/></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wmf"/><Relationship Id="rId5" Type="http://schemas.openxmlformats.org/officeDocument/2006/relationships/image" Target="../media/image20.png"/><Relationship Id="rId4" Type="http://schemas.openxmlformats.org/officeDocument/2006/relationships/image" Target="../media/image7.wmf"/></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7.wmf"/></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3.wmf"/><Relationship Id="rId4" Type="http://schemas.openxmlformats.org/officeDocument/2006/relationships/image" Target="../media/image7.wmf"/></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7.wmf"/></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7.wmf"/><Relationship Id="rId4" Type="http://schemas.openxmlformats.org/officeDocument/2006/relationships/image" Target="../media/image7.wmf"/></Relationships>
</file>

<file path=ppt/slides/_rels/slide2.xml.rels><?xml version="1.0" encoding="UTF-8" standalone="yes"?>
<Relationships xmlns="http://schemas.openxmlformats.org/package/2006/relationships"><Relationship Id="rId3" Type="http://schemas.openxmlformats.org/officeDocument/2006/relationships/hyperlink" Target="http://nomtbf.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7.wmf"/></Relationships>
</file>

<file path=ppt/slides/_rels/slide21.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6.png"/><Relationship Id="rId7" Type="http://schemas.openxmlformats.org/officeDocument/2006/relationships/image" Target="../media/image32.w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1.wmf"/><Relationship Id="rId5" Type="http://schemas.openxmlformats.org/officeDocument/2006/relationships/image" Target="../media/image30.wmf"/><Relationship Id="rId4" Type="http://schemas.openxmlformats.org/officeDocument/2006/relationships/image" Target="../media/image7.wmf"/></Relationships>
</file>

<file path=ppt/slides/_rels/slide22.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image" Target="../media/image6.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5.wmf"/><Relationship Id="rId5" Type="http://schemas.openxmlformats.org/officeDocument/2006/relationships/image" Target="../media/image34.wmf"/><Relationship Id="rId4" Type="http://schemas.openxmlformats.org/officeDocument/2006/relationships/image" Target="../media/image7.wmf"/></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8.wmf"/><Relationship Id="rId4" Type="http://schemas.openxmlformats.org/officeDocument/2006/relationships/image" Target="../media/image7.wmf"/></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9.wmf"/><Relationship Id="rId4" Type="http://schemas.openxmlformats.org/officeDocument/2006/relationships/image" Target="../media/image7.wmf"/></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1.wmf"/><Relationship Id="rId5" Type="http://schemas.openxmlformats.org/officeDocument/2006/relationships/image" Target="../media/image40.wmf"/><Relationship Id="rId4" Type="http://schemas.openxmlformats.org/officeDocument/2006/relationships/image" Target="../media/image7.wmf"/></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3.wmf"/><Relationship Id="rId5" Type="http://schemas.openxmlformats.org/officeDocument/2006/relationships/image" Target="../media/image42.wmf"/><Relationship Id="rId4" Type="http://schemas.openxmlformats.org/officeDocument/2006/relationships/image" Target="../media/image7.wmf"/></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4.wmf"/><Relationship Id="rId4" Type="http://schemas.openxmlformats.org/officeDocument/2006/relationships/image" Target="../media/image7.wmf"/></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7.wmf"/></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7.wmf"/></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xml"/><Relationship Id="rId7" Type="http://schemas.openxmlformats.org/officeDocument/2006/relationships/oleObject" Target="../embeddings/oleObject2.bin"/><Relationship Id="rId12" Type="http://schemas.openxmlformats.org/officeDocument/2006/relationships/hyperlink" Target="http://fides-reliability.org/"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png"/><Relationship Id="rId11" Type="http://schemas.openxmlformats.org/officeDocument/2006/relationships/image" Target="../media/image7.wmf"/><Relationship Id="rId5" Type="http://schemas.openxmlformats.org/officeDocument/2006/relationships/oleObject" Target="../embeddings/oleObject1.bin"/><Relationship Id="rId10"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7.wmf"/></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31.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21.bin"/><Relationship Id="rId5" Type="http://schemas.openxmlformats.org/officeDocument/2006/relationships/image" Target="../media/image5.png"/><Relationship Id="rId4" Type="http://schemas.openxmlformats.org/officeDocument/2006/relationships/oleObject" Target="../embeddings/oleObject20.bin"/><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notesSlide" Target="../notesSlides/notesSlide32.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24.bin"/><Relationship Id="rId11" Type="http://schemas.openxmlformats.org/officeDocument/2006/relationships/image" Target="../media/image50.png"/><Relationship Id="rId5" Type="http://schemas.openxmlformats.org/officeDocument/2006/relationships/image" Target="../media/image5.png"/><Relationship Id="rId10" Type="http://schemas.openxmlformats.org/officeDocument/2006/relationships/oleObject" Target="../embeddings/oleObject26.bin"/><Relationship Id="rId4" Type="http://schemas.openxmlformats.org/officeDocument/2006/relationships/oleObject" Target="../embeddings/oleObject23.bin"/><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53.png"/><Relationship Id="rId3" Type="http://schemas.openxmlformats.org/officeDocument/2006/relationships/notesSlide" Target="../notesSlides/notesSlide33.xml"/><Relationship Id="rId7" Type="http://schemas.openxmlformats.org/officeDocument/2006/relationships/image" Target="../media/image3.png"/><Relationship Id="rId12" Type="http://schemas.openxmlformats.org/officeDocument/2006/relationships/oleObject" Target="../embeddings/oleObject31.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28.bin"/><Relationship Id="rId11" Type="http://schemas.openxmlformats.org/officeDocument/2006/relationships/image" Target="../media/image52.png"/><Relationship Id="rId5" Type="http://schemas.openxmlformats.org/officeDocument/2006/relationships/image" Target="../media/image5.png"/><Relationship Id="rId15" Type="http://schemas.openxmlformats.org/officeDocument/2006/relationships/image" Target="../media/image54.png"/><Relationship Id="rId10" Type="http://schemas.openxmlformats.org/officeDocument/2006/relationships/oleObject" Target="../embeddings/oleObject30.bin"/><Relationship Id="rId4" Type="http://schemas.openxmlformats.org/officeDocument/2006/relationships/oleObject" Target="../embeddings/oleObject27.bin"/><Relationship Id="rId9" Type="http://schemas.openxmlformats.org/officeDocument/2006/relationships/image" Target="../media/image51.png"/><Relationship Id="rId14" Type="http://schemas.openxmlformats.org/officeDocument/2006/relationships/oleObject" Target="../embeddings/oleObject32.bin"/></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4.xml"/><Relationship Id="rId7"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33.bin"/><Relationship Id="rId5" Type="http://schemas.openxmlformats.org/officeDocument/2006/relationships/image" Target="../media/image7.wmf"/><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7.wmf"/></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image" Target="../media/image60.png"/><Relationship Id="rId3" Type="http://schemas.openxmlformats.org/officeDocument/2006/relationships/notesSlide" Target="../notesSlides/notesSlide36.xml"/><Relationship Id="rId7" Type="http://schemas.openxmlformats.org/officeDocument/2006/relationships/image" Target="../media/image3.png"/><Relationship Id="rId12" Type="http://schemas.openxmlformats.org/officeDocument/2006/relationships/oleObject" Target="../embeddings/oleObject38.bin"/><Relationship Id="rId17" Type="http://schemas.openxmlformats.org/officeDocument/2006/relationships/image" Target="../media/image62.png"/><Relationship Id="rId2" Type="http://schemas.openxmlformats.org/officeDocument/2006/relationships/slideLayout" Target="../slideLayouts/slideLayout7.xml"/><Relationship Id="rId16" Type="http://schemas.openxmlformats.org/officeDocument/2006/relationships/oleObject" Target="../embeddings/oleObject40.bin"/><Relationship Id="rId1" Type="http://schemas.openxmlformats.org/officeDocument/2006/relationships/vmlDrawing" Target="../drawings/vmlDrawing12.vml"/><Relationship Id="rId6" Type="http://schemas.openxmlformats.org/officeDocument/2006/relationships/oleObject" Target="../embeddings/oleObject35.bin"/><Relationship Id="rId11" Type="http://schemas.openxmlformats.org/officeDocument/2006/relationships/image" Target="../media/image59.png"/><Relationship Id="rId5" Type="http://schemas.openxmlformats.org/officeDocument/2006/relationships/image" Target="../media/image5.png"/><Relationship Id="rId15" Type="http://schemas.openxmlformats.org/officeDocument/2006/relationships/image" Target="../media/image61.png"/><Relationship Id="rId10" Type="http://schemas.openxmlformats.org/officeDocument/2006/relationships/oleObject" Target="../embeddings/oleObject37.bin"/><Relationship Id="rId4" Type="http://schemas.openxmlformats.org/officeDocument/2006/relationships/oleObject" Target="../embeddings/oleObject34.bin"/><Relationship Id="rId9" Type="http://schemas.openxmlformats.org/officeDocument/2006/relationships/image" Target="../media/image58.png"/><Relationship Id="rId14" Type="http://schemas.openxmlformats.org/officeDocument/2006/relationships/oleObject" Target="../embeddings/oleObject39.bin"/></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42.bin"/><Relationship Id="rId3" Type="http://schemas.openxmlformats.org/officeDocument/2006/relationships/notesSlide" Target="../notesSlides/notesSlide37.xml"/><Relationship Id="rId7" Type="http://schemas.openxmlformats.org/officeDocument/2006/relationships/image" Target="../media/image63.pn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41.bin"/><Relationship Id="rId5" Type="http://schemas.openxmlformats.org/officeDocument/2006/relationships/image" Target="../media/image7.wmf"/><Relationship Id="rId4" Type="http://schemas.openxmlformats.org/officeDocument/2006/relationships/image" Target="../media/image6.png"/><Relationship Id="rId9"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65.png"/><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43.bin"/><Relationship Id="rId5" Type="http://schemas.openxmlformats.org/officeDocument/2006/relationships/image" Target="../media/image7.wmf"/><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39.xml"/><Relationship Id="rId7" Type="http://schemas.openxmlformats.org/officeDocument/2006/relationships/oleObject" Target="../embeddings/oleObject45.bin"/><Relationship Id="rId12" Type="http://schemas.openxmlformats.org/officeDocument/2006/relationships/image" Target="../media/image8.wmf"/><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5.png"/><Relationship Id="rId11" Type="http://schemas.openxmlformats.org/officeDocument/2006/relationships/image" Target="../media/image67.wmf"/><Relationship Id="rId5" Type="http://schemas.openxmlformats.org/officeDocument/2006/relationships/oleObject" Target="../embeddings/oleObject44.bin"/><Relationship Id="rId10" Type="http://schemas.openxmlformats.org/officeDocument/2006/relationships/image" Target="../media/image7.wmf"/><Relationship Id="rId4" Type="http://schemas.openxmlformats.org/officeDocument/2006/relationships/image" Target="../media/image66.wmf"/><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wm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oleObject" Target="../embeddings/oleObject46.bin"/><Relationship Id="rId5" Type="http://schemas.openxmlformats.org/officeDocument/2006/relationships/image" Target="../media/image7.wmf"/><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69.png"/><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oleObject" Target="../embeddings/oleObject47.bin"/><Relationship Id="rId5" Type="http://schemas.openxmlformats.org/officeDocument/2006/relationships/image" Target="../media/image7.wmf"/><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vmlDrawing" Target="../drawings/vmlDrawing18.vml"/><Relationship Id="rId5" Type="http://schemas.openxmlformats.org/officeDocument/2006/relationships/image" Target="../media/image77.png"/><Relationship Id="rId4" Type="http://schemas.openxmlformats.org/officeDocument/2006/relationships/oleObject" Target="../embeddings/oleObject48.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vmlDrawing" Target="../drawings/vmlDrawing19.vml"/><Relationship Id="rId5" Type="http://schemas.openxmlformats.org/officeDocument/2006/relationships/image" Target="../media/image78.png"/><Relationship Id="rId4" Type="http://schemas.openxmlformats.org/officeDocument/2006/relationships/oleObject" Target="../embeddings/oleObject49.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vmlDrawing" Target="../drawings/vmlDrawing20.vml"/><Relationship Id="rId5" Type="http://schemas.openxmlformats.org/officeDocument/2006/relationships/image" Target="../media/image79.png"/><Relationship Id="rId4" Type="http://schemas.openxmlformats.org/officeDocument/2006/relationships/oleObject" Target="../embeddings/oleObject50.bin"/></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notesSlide" Target="../notesSlides/notesSlide5.xml"/><Relationship Id="rId7"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9.wmf"/><Relationship Id="rId5" Type="http://schemas.openxmlformats.org/officeDocument/2006/relationships/oleObject" Target="../embeddings/oleObject4.bin"/><Relationship Id="rId4" Type="http://schemas.openxmlformats.org/officeDocument/2006/relationships/image" Target="../media/image11.w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vmlDrawing" Target="../drawings/vmlDrawing21.vml"/><Relationship Id="rId5" Type="http://schemas.openxmlformats.org/officeDocument/2006/relationships/image" Target="../media/image80.png"/><Relationship Id="rId4" Type="http://schemas.openxmlformats.org/officeDocument/2006/relationships/oleObject" Target="../embeddings/oleObject51.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vmlDrawing" Target="../drawings/vmlDrawing22.vml"/><Relationship Id="rId5" Type="http://schemas.openxmlformats.org/officeDocument/2006/relationships/image" Target="../media/image81.png"/><Relationship Id="rId4" Type="http://schemas.openxmlformats.org/officeDocument/2006/relationships/oleObject" Target="../embeddings/oleObject52.bin"/></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vmlDrawing" Target="../drawings/vmlDrawing23.vml"/><Relationship Id="rId5" Type="http://schemas.openxmlformats.org/officeDocument/2006/relationships/image" Target="../media/image82.png"/><Relationship Id="rId4" Type="http://schemas.openxmlformats.org/officeDocument/2006/relationships/oleObject" Target="../embeddings/oleObject53.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vmlDrawing" Target="../drawings/vmlDrawing24.vml"/><Relationship Id="rId5" Type="http://schemas.openxmlformats.org/officeDocument/2006/relationships/image" Target="../media/image83.png"/><Relationship Id="rId4" Type="http://schemas.openxmlformats.org/officeDocument/2006/relationships/oleObject" Target="../embeddings/oleObject54.bin"/></Relationships>
</file>

<file path=ppt/slides/_rels/slide6.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nomtbf.com/" TargetMode="External"/><Relationship Id="rId7" Type="http://schemas.openxmlformats.org/officeDocument/2006/relationships/image" Target="../media/image84.jpe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hyperlink" Target="http://nomtbf.com/?author=1" TargetMode="External"/><Relationship Id="rId4" Type="http://schemas.openxmlformats.org/officeDocument/2006/relationships/hyperlink" Target="http://nomtbf.com/2015/03/time-move-mtbf/"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nomtbf.com/" TargetMode="External"/><Relationship Id="rId7" Type="http://schemas.openxmlformats.org/officeDocument/2006/relationships/image" Target="../media/image84.jpe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hyperlink" Target="http://nomtbf.com/?author=1" TargetMode="External"/><Relationship Id="rId4" Type="http://schemas.openxmlformats.org/officeDocument/2006/relationships/hyperlink" Target="http://nomtbf.com/2015/03/time-move-mtbf/"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nomtbf.com/" TargetMode="External"/><Relationship Id="rId7" Type="http://schemas.openxmlformats.org/officeDocument/2006/relationships/image" Target="../media/image84.jpe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hyperlink" Target="http://nomtbf.com/?author=1" TargetMode="External"/><Relationship Id="rId4" Type="http://schemas.openxmlformats.org/officeDocument/2006/relationships/hyperlink" Target="http://nomtbf.com/2015/03/time-move-mtbf/"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nomtbf.com/" TargetMode="External"/><Relationship Id="rId7" Type="http://schemas.openxmlformats.org/officeDocument/2006/relationships/image" Target="../media/image84.jpe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hyperlink" Target="http://nomtbf.com/?author=1" TargetMode="External"/><Relationship Id="rId4" Type="http://schemas.openxmlformats.org/officeDocument/2006/relationships/hyperlink" Target="http://nomtbf.com/2015/03/time-move-mtbf/"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nomtbf.com/" TargetMode="External"/><Relationship Id="rId7" Type="http://schemas.openxmlformats.org/officeDocument/2006/relationships/hyperlink" Target="http://nomtbf.com/?author=1"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hyperlink" Target="http://nomtbf.com/2015/03/time-move-mtbf/" TargetMode="External"/><Relationship Id="rId5" Type="http://schemas.openxmlformats.org/officeDocument/2006/relationships/image" Target="../media/image84.jpeg"/><Relationship Id="rId4" Type="http://schemas.openxmlformats.org/officeDocument/2006/relationships/image" Target="../media/image2.jpeg"/></Relationships>
</file>

<file path=ppt/slides/_rels/slide65.xml.rels><?xml version="1.0" encoding="UTF-8" standalone="yes"?>
<Relationships xmlns="http://schemas.openxmlformats.org/package/2006/relationships"><Relationship Id="rId3" Type="http://schemas.openxmlformats.org/officeDocument/2006/relationships/hyperlink" Target="http://nomtbf.com/" TargetMode="External"/><Relationship Id="rId7" Type="http://schemas.openxmlformats.org/officeDocument/2006/relationships/hyperlink" Target="http://nomtbf.com/?author=1" TargetMode="External"/><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hyperlink" Target="http://nomtbf.com/2015/03/time-move-mtbf/" TargetMode="External"/><Relationship Id="rId5" Type="http://schemas.openxmlformats.org/officeDocument/2006/relationships/image" Target="../media/image84.jpeg"/><Relationship Id="rId4" Type="http://schemas.openxmlformats.org/officeDocument/2006/relationships/image" Target="../media/image2.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vmlDrawing" Target="../drawings/vmlDrawing25.vml"/><Relationship Id="rId5" Type="http://schemas.openxmlformats.org/officeDocument/2006/relationships/image" Target="../media/image85.wmf"/><Relationship Id="rId4" Type="http://schemas.openxmlformats.org/officeDocument/2006/relationships/oleObject" Target="../embeddings/oleObject55.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image" Target="../media/image5.png"/><Relationship Id="rId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8.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image" Target="../media/image5.png"/><Relationship Id="rId4" Type="http://schemas.openxmlformats.org/officeDocument/2006/relationships/oleObject" Target="../embeddings/oleObject8.bin"/><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9.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2.bin"/><Relationship Id="rId5" Type="http://schemas.openxmlformats.org/officeDocument/2006/relationships/image" Target="../media/image5.png"/><Relationship Id="rId4" Type="http://schemas.openxmlformats.org/officeDocument/2006/relationships/oleObject" Target="../embeddings/oleObject11.bin"/><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0CC5222-8654-4946-BFE4-268DE4BAC60E}"/>
              </a:ext>
            </a:extLst>
          </p:cNvPr>
          <p:cNvSpPr>
            <a:spLocks noGrp="1" noChangeArrowheads="1"/>
          </p:cNvSpPr>
          <p:nvPr>
            <p:ph type="title"/>
          </p:nvPr>
        </p:nvSpPr>
        <p:spPr>
          <a:xfrm>
            <a:off x="228600" y="2205038"/>
            <a:ext cx="8915400" cy="3128962"/>
          </a:xfrm>
        </p:spPr>
        <p:txBody>
          <a:bodyPr/>
          <a:lstStyle/>
          <a:p>
            <a:pPr algn="ctr" eaLnBrk="1" hangingPunct="1"/>
            <a:r>
              <a:rPr lang="pl-PL" altLang="pl-PL" sz="4800"/>
              <a:t>Praktyczne aspekty prognozowania niezawodności systemów elektronicznych</a:t>
            </a:r>
            <a:br>
              <a:rPr lang="pl-PL" altLang="pl-PL" sz="4800"/>
            </a:br>
            <a:r>
              <a:rPr lang="pl-PL" altLang="pl-PL" sz="4800"/>
              <a:t>-</a:t>
            </a:r>
            <a:r>
              <a:rPr lang="pl-PL" altLang="pl-PL" sz="4800" u="sng"/>
              <a:t>przykłady analiz</a:t>
            </a:r>
            <a:endParaRPr lang="en-GB" altLang="pl-PL" sz="4800" u="sng">
              <a:solidFill>
                <a:schemeClr val="tx1"/>
              </a:solidFill>
            </a:endParaRPr>
          </a:p>
        </p:txBody>
      </p:sp>
      <p:sp>
        <p:nvSpPr>
          <p:cNvPr id="2051" name="Prostokąt 8">
            <a:extLst>
              <a:ext uri="{FF2B5EF4-FFF2-40B4-BE49-F238E27FC236}">
                <a16:creationId xmlns:a16="http://schemas.microsoft.com/office/drawing/2014/main" id="{BB00BFA5-FE5C-4D0B-9082-F8C5875CAB5D}"/>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Cyganek &amp; Kasperek &amp; </a:t>
            </a:r>
            <a:r>
              <a:rPr lang="pl-PL" altLang="pl-PL" sz="1000" b="1" dirty="0" err="1"/>
              <a:t>Rajda</a:t>
            </a:r>
            <a:r>
              <a:rPr lang="pl-PL" altLang="pl-PL" sz="1000" b="1" dirty="0"/>
              <a:t> © 2017 Katedra Elektroniki AGH</a:t>
            </a:r>
          </a:p>
        </p:txBody>
      </p:sp>
      <p:sp>
        <p:nvSpPr>
          <p:cNvPr id="11" name="Rectangle 2">
            <a:extLst>
              <a:ext uri="{FF2B5EF4-FFF2-40B4-BE49-F238E27FC236}">
                <a16:creationId xmlns:a16="http://schemas.microsoft.com/office/drawing/2014/main" id="{DE4DC0BE-2F25-4957-A497-233D28E6AFFE}"/>
              </a:ext>
            </a:extLst>
          </p:cNvPr>
          <p:cNvSpPr txBox="1">
            <a:spLocks noChangeArrowheads="1"/>
          </p:cNvSpPr>
          <p:nvPr/>
        </p:nvSpPr>
        <p:spPr bwMode="auto">
          <a:xfrm>
            <a:off x="1331913" y="0"/>
            <a:ext cx="7812087" cy="1071563"/>
          </a:xfrm>
          <a:prstGeom prst="rect">
            <a:avLst/>
          </a:prstGeom>
          <a:noFill/>
          <a:ln w="9525">
            <a:noFill/>
            <a:miter lim="800000"/>
            <a:headEnd/>
            <a:tailEnd/>
          </a:ln>
        </p:spPr>
        <p:txBody>
          <a:bodyPr anchor="ctr"/>
          <a:lstStyle/>
          <a:p>
            <a:pPr>
              <a:defRPr/>
            </a:pPr>
            <a:r>
              <a:rPr lang="pl-PL" sz="1600" b="1" kern="0" dirty="0">
                <a:latin typeface="+mj-lt"/>
                <a:ea typeface="+mj-ea"/>
                <a:cs typeface="+mj-cs"/>
              </a:rPr>
              <a:t>Kierunek Elektronika i Telekomunikacja, </a:t>
            </a:r>
          </a:p>
          <a:p>
            <a:pPr>
              <a:defRPr/>
            </a:pPr>
            <a:r>
              <a:rPr lang="pl-PL" sz="1600" b="1" kern="0" dirty="0">
                <a:latin typeface="+mj-lt"/>
                <a:ea typeface="+mj-ea"/>
                <a:cs typeface="+mj-cs"/>
              </a:rPr>
              <a:t>Studia II stopnia</a:t>
            </a:r>
          </a:p>
          <a:p>
            <a:pPr>
              <a:defRPr/>
            </a:pPr>
            <a:r>
              <a:rPr lang="pl-PL" sz="2200" b="1" kern="0" dirty="0"/>
              <a:t>Specjalność: Systemy wbudowane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Prostokąt 8">
            <a:extLst>
              <a:ext uri="{FF2B5EF4-FFF2-40B4-BE49-F238E27FC236}">
                <a16:creationId xmlns:a16="http://schemas.microsoft.com/office/drawing/2014/main" id="{13D7CC24-3885-4383-BF02-8BFA8324B1C8}"/>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17763" name="Tytuł 1">
            <a:extLst>
              <a:ext uri="{FF2B5EF4-FFF2-40B4-BE49-F238E27FC236}">
                <a16:creationId xmlns:a16="http://schemas.microsoft.com/office/drawing/2014/main" id="{8082201D-3B5B-4A28-AA82-6B5F0FC3846A}"/>
              </a:ext>
            </a:extLst>
          </p:cNvPr>
          <p:cNvSpPr>
            <a:spLocks noGrp="1"/>
          </p:cNvSpPr>
          <p:nvPr>
            <p:ph type="title" idx="4294967295"/>
          </p:nvPr>
        </p:nvSpPr>
        <p:spPr>
          <a:xfrm>
            <a:off x="1524000" y="457200"/>
            <a:ext cx="7138988" cy="941388"/>
          </a:xfrm>
        </p:spPr>
        <p:txBody>
          <a:bodyPr/>
          <a:lstStyle/>
          <a:p>
            <a:r>
              <a:rPr lang="pl-PL" altLang="pl-PL"/>
              <a:t>Układy scalone</a:t>
            </a:r>
            <a:r>
              <a:rPr lang="pl-PL" altLang="pl-PL" sz="2400">
                <a:solidFill>
                  <a:srgbClr val="000000"/>
                </a:solidFill>
                <a:latin typeface="Calibri" panose="020F0502020204030204" pitchFamily="34" charset="0"/>
              </a:rPr>
              <a:t> </a:t>
            </a:r>
          </a:p>
        </p:txBody>
      </p:sp>
      <p:grpSp>
        <p:nvGrpSpPr>
          <p:cNvPr id="117764" name="Group 4">
            <a:extLst>
              <a:ext uri="{FF2B5EF4-FFF2-40B4-BE49-F238E27FC236}">
                <a16:creationId xmlns:a16="http://schemas.microsoft.com/office/drawing/2014/main" id="{F8FA47E7-A539-4CE7-9722-34684A6527D8}"/>
              </a:ext>
            </a:extLst>
          </p:cNvPr>
          <p:cNvGrpSpPr>
            <a:grpSpLocks/>
          </p:cNvGrpSpPr>
          <p:nvPr/>
        </p:nvGrpSpPr>
        <p:grpSpPr bwMode="auto">
          <a:xfrm>
            <a:off x="5715000" y="152400"/>
            <a:ext cx="3276600" cy="1143000"/>
            <a:chOff x="3600" y="96"/>
            <a:chExt cx="2064" cy="720"/>
          </a:xfrm>
        </p:grpSpPr>
        <p:graphicFrame>
          <p:nvGraphicFramePr>
            <p:cNvPr id="117765" name="Object 5">
              <a:extLst>
                <a:ext uri="{FF2B5EF4-FFF2-40B4-BE49-F238E27FC236}">
                  <a16:creationId xmlns:a16="http://schemas.microsoft.com/office/drawing/2014/main" id="{992A10A8-F707-44E8-8D17-B413DC0DEF05}"/>
                </a:ext>
              </a:extLst>
            </p:cNvPr>
            <p:cNvGraphicFramePr>
              <a:graphicFrameLocks noChangeAspect="1"/>
            </p:cNvGraphicFramePr>
            <p:nvPr/>
          </p:nvGraphicFramePr>
          <p:xfrm>
            <a:off x="3600" y="116"/>
            <a:ext cx="816" cy="700"/>
          </p:xfrm>
          <a:graphic>
            <a:graphicData uri="http://schemas.openxmlformats.org/presentationml/2006/ole">
              <mc:AlternateContent xmlns:mc="http://schemas.openxmlformats.org/markup-compatibility/2006">
                <mc:Choice xmlns:v="urn:schemas-microsoft-com:vml" Requires="v">
                  <p:oleObj spid="_x0000_s117775" name="Obraz - mapa bitowa" r:id="rId4" imgW="1333333" imgH="1142857" progId="Paint.Picture">
                    <p:embed/>
                  </p:oleObj>
                </mc:Choice>
                <mc:Fallback>
                  <p:oleObj name="Obraz - mapa bitowa" r:id="rId4" imgW="1333333" imgH="1142857"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 y="116"/>
                          <a:ext cx="816" cy="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7766" name="Object 6">
              <a:extLst>
                <a:ext uri="{FF2B5EF4-FFF2-40B4-BE49-F238E27FC236}">
                  <a16:creationId xmlns:a16="http://schemas.microsoft.com/office/drawing/2014/main" id="{E92995EE-A5A6-4920-BBDF-16F80DDE9F24}"/>
                </a:ext>
              </a:extLst>
            </p:cNvPr>
            <p:cNvGraphicFramePr>
              <a:graphicFrameLocks noChangeAspect="1"/>
            </p:cNvGraphicFramePr>
            <p:nvPr/>
          </p:nvGraphicFramePr>
          <p:xfrm>
            <a:off x="4416" y="116"/>
            <a:ext cx="1248" cy="696"/>
          </p:xfrm>
          <a:graphic>
            <a:graphicData uri="http://schemas.openxmlformats.org/presentationml/2006/ole">
              <mc:AlternateContent xmlns:mc="http://schemas.openxmlformats.org/markup-compatibility/2006">
                <mc:Choice xmlns:v="urn:schemas-microsoft-com:vml" Requires="v">
                  <p:oleObj spid="_x0000_s117776" name="Obraz - mapa bitowa" r:id="rId6" imgW="1724266" imgH="961905" progId="Paint.Picture">
                    <p:embed/>
                  </p:oleObj>
                </mc:Choice>
                <mc:Fallback>
                  <p:oleObj name="Obraz - mapa bitowa" r:id="rId6" imgW="1724266" imgH="961905" progId="Paint.Picture">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6" y="116"/>
                          <a:ext cx="1248" cy="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7767" name="Rectangle 7">
              <a:extLst>
                <a:ext uri="{FF2B5EF4-FFF2-40B4-BE49-F238E27FC236}">
                  <a16:creationId xmlns:a16="http://schemas.microsoft.com/office/drawing/2014/main" id="{0EE4F5E7-94DC-4E3F-BE17-B09A6E70B96B}"/>
                </a:ext>
              </a:extLst>
            </p:cNvPr>
            <p:cNvSpPr>
              <a:spLocks noChangeArrowheads="1"/>
            </p:cNvSpPr>
            <p:nvPr/>
          </p:nvSpPr>
          <p:spPr bwMode="auto">
            <a:xfrm flipV="1">
              <a:off x="3600" y="96"/>
              <a:ext cx="2064" cy="720"/>
            </a:xfrm>
            <a:prstGeom prst="rect">
              <a:avLst/>
            </a:prstGeom>
            <a:noFill/>
            <a:ln w="635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graphicFrame>
        <p:nvGraphicFramePr>
          <p:cNvPr id="117769" name="Object 9">
            <a:extLst>
              <a:ext uri="{FF2B5EF4-FFF2-40B4-BE49-F238E27FC236}">
                <a16:creationId xmlns:a16="http://schemas.microsoft.com/office/drawing/2014/main" id="{2DBA08DD-C074-406C-BCCF-2603FE28E2CB}"/>
              </a:ext>
            </a:extLst>
          </p:cNvPr>
          <p:cNvGraphicFramePr>
            <a:graphicFrameLocks noChangeAspect="1"/>
          </p:cNvGraphicFramePr>
          <p:nvPr/>
        </p:nvGraphicFramePr>
        <p:xfrm>
          <a:off x="1828800" y="1447800"/>
          <a:ext cx="7010400" cy="5065713"/>
        </p:xfrm>
        <a:graphic>
          <a:graphicData uri="http://schemas.openxmlformats.org/presentationml/2006/ole">
            <mc:AlternateContent xmlns:mc="http://schemas.openxmlformats.org/markup-compatibility/2006">
              <mc:Choice xmlns:v="urn:schemas-microsoft-com:vml" Requires="v">
                <p:oleObj spid="_x0000_s117777" name="Obraz - mapa bitowa" r:id="rId8" imgW="6563641" imgH="4742857" progId="Paint.Picture">
                  <p:embed/>
                </p:oleObj>
              </mc:Choice>
              <mc:Fallback>
                <p:oleObj name="Obraz - mapa bitowa" r:id="rId8" imgW="6563641" imgH="4742857" progId="Paint.Picture">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1447800"/>
                        <a:ext cx="7010400" cy="506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7770" name="Rectangle 10">
            <a:extLst>
              <a:ext uri="{FF2B5EF4-FFF2-40B4-BE49-F238E27FC236}">
                <a16:creationId xmlns:a16="http://schemas.microsoft.com/office/drawing/2014/main" id="{7851B1A0-DED4-4BA6-BB73-57B276EAE98F}"/>
              </a:ext>
            </a:extLst>
          </p:cNvPr>
          <p:cNvSpPr>
            <a:spLocks noChangeArrowheads="1"/>
          </p:cNvSpPr>
          <p:nvPr/>
        </p:nvSpPr>
        <p:spPr bwMode="auto">
          <a:xfrm>
            <a:off x="76200" y="1524000"/>
            <a:ext cx="172561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i="1">
                <a:sym typeface="Symbol" panose="05050102010706020507" pitchFamily="18" charset="2"/>
              </a:rPr>
              <a:t></a:t>
            </a:r>
            <a:r>
              <a:rPr lang="pl-PL" altLang="pl-PL" i="1" baseline="-25000">
                <a:sym typeface="Symbol" panose="05050102010706020507" pitchFamily="18" charset="2"/>
              </a:rPr>
              <a:t>E</a:t>
            </a:r>
            <a:r>
              <a:rPr lang="pl-PL" altLang="pl-PL" i="1">
                <a:sym typeface="Symbol" panose="05050102010706020507" pitchFamily="18" charset="2"/>
              </a:rPr>
              <a:t>  </a:t>
            </a:r>
            <a:r>
              <a:rPr lang="pl-PL" altLang="pl-PL" i="1"/>
              <a:t>-</a:t>
            </a:r>
          </a:p>
          <a:p>
            <a:endParaRPr lang="pl-PL" altLang="pl-PL" i="1"/>
          </a:p>
          <a:p>
            <a:r>
              <a:rPr lang="pl-PL" altLang="pl-PL" i="1"/>
              <a:t>Environment </a:t>
            </a:r>
          </a:p>
          <a:p>
            <a:r>
              <a:rPr lang="pl-PL" altLang="pl-PL" i="1"/>
              <a:t>Factor</a:t>
            </a:r>
          </a:p>
        </p:txBody>
      </p:sp>
      <p:sp>
        <p:nvSpPr>
          <p:cNvPr id="117771" name="Text Box 11">
            <a:extLst>
              <a:ext uri="{FF2B5EF4-FFF2-40B4-BE49-F238E27FC236}">
                <a16:creationId xmlns:a16="http://schemas.microsoft.com/office/drawing/2014/main" id="{E0E3683E-68D1-414C-9CB5-7C686200D0D1}"/>
              </a:ext>
            </a:extLst>
          </p:cNvPr>
          <p:cNvSpPr txBox="1">
            <a:spLocks noChangeArrowheads="1"/>
          </p:cNvSpPr>
          <p:nvPr/>
        </p:nvSpPr>
        <p:spPr bwMode="auto">
          <a:xfrm>
            <a:off x="228600" y="2895600"/>
            <a:ext cx="139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a:t>Tabela 3.2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Prostokąt 8">
            <a:extLst>
              <a:ext uri="{FF2B5EF4-FFF2-40B4-BE49-F238E27FC236}">
                <a16:creationId xmlns:a16="http://schemas.microsoft.com/office/drawing/2014/main" id="{D5035755-8CDB-4497-93AF-CF44AB15087F}"/>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15715" name="Tytuł 1">
            <a:extLst>
              <a:ext uri="{FF2B5EF4-FFF2-40B4-BE49-F238E27FC236}">
                <a16:creationId xmlns:a16="http://schemas.microsoft.com/office/drawing/2014/main" id="{FF00F891-8ADF-4EAF-B636-B6EBBEA87117}"/>
              </a:ext>
            </a:extLst>
          </p:cNvPr>
          <p:cNvSpPr>
            <a:spLocks noGrp="1"/>
          </p:cNvSpPr>
          <p:nvPr>
            <p:ph type="title" idx="4294967295"/>
          </p:nvPr>
        </p:nvSpPr>
        <p:spPr>
          <a:xfrm>
            <a:off x="1524000" y="457200"/>
            <a:ext cx="7138988" cy="941388"/>
          </a:xfrm>
        </p:spPr>
        <p:txBody>
          <a:bodyPr/>
          <a:lstStyle/>
          <a:p>
            <a:r>
              <a:rPr lang="pl-PL" altLang="pl-PL"/>
              <a:t>Układy scalone</a:t>
            </a:r>
            <a:r>
              <a:rPr lang="pl-PL" altLang="pl-PL" sz="2400">
                <a:solidFill>
                  <a:srgbClr val="000000"/>
                </a:solidFill>
                <a:latin typeface="Calibri" panose="020F0502020204030204" pitchFamily="34" charset="0"/>
              </a:rPr>
              <a:t> </a:t>
            </a:r>
          </a:p>
        </p:txBody>
      </p:sp>
      <p:grpSp>
        <p:nvGrpSpPr>
          <p:cNvPr id="115717" name="Group 5">
            <a:extLst>
              <a:ext uri="{FF2B5EF4-FFF2-40B4-BE49-F238E27FC236}">
                <a16:creationId xmlns:a16="http://schemas.microsoft.com/office/drawing/2014/main" id="{EE07383A-0BD7-4512-AE66-AF8E447090DB}"/>
              </a:ext>
            </a:extLst>
          </p:cNvPr>
          <p:cNvGrpSpPr>
            <a:grpSpLocks/>
          </p:cNvGrpSpPr>
          <p:nvPr/>
        </p:nvGrpSpPr>
        <p:grpSpPr bwMode="auto">
          <a:xfrm>
            <a:off x="5715000" y="152400"/>
            <a:ext cx="3276600" cy="1143000"/>
            <a:chOff x="3600" y="96"/>
            <a:chExt cx="2064" cy="720"/>
          </a:xfrm>
        </p:grpSpPr>
        <p:graphicFrame>
          <p:nvGraphicFramePr>
            <p:cNvPr id="115718" name="Object 6">
              <a:extLst>
                <a:ext uri="{FF2B5EF4-FFF2-40B4-BE49-F238E27FC236}">
                  <a16:creationId xmlns:a16="http://schemas.microsoft.com/office/drawing/2014/main" id="{17480BAF-B220-4C4D-8CE2-90B61C5C3E79}"/>
                </a:ext>
              </a:extLst>
            </p:cNvPr>
            <p:cNvGraphicFramePr>
              <a:graphicFrameLocks noChangeAspect="1"/>
            </p:cNvGraphicFramePr>
            <p:nvPr/>
          </p:nvGraphicFramePr>
          <p:xfrm>
            <a:off x="3600" y="116"/>
            <a:ext cx="816" cy="700"/>
          </p:xfrm>
          <a:graphic>
            <a:graphicData uri="http://schemas.openxmlformats.org/presentationml/2006/ole">
              <mc:AlternateContent xmlns:mc="http://schemas.openxmlformats.org/markup-compatibility/2006">
                <mc:Choice xmlns:v="urn:schemas-microsoft-com:vml" Requires="v">
                  <p:oleObj spid="_x0000_s115730" name="Obraz - mapa bitowa" r:id="rId4" imgW="1333333" imgH="1142857" progId="Paint.Picture">
                    <p:embed/>
                  </p:oleObj>
                </mc:Choice>
                <mc:Fallback>
                  <p:oleObj name="Obraz - mapa bitowa" r:id="rId4" imgW="1333333" imgH="1142857" progId="Paint.Picture">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 y="116"/>
                          <a:ext cx="816" cy="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5719" name="Object 7">
              <a:extLst>
                <a:ext uri="{FF2B5EF4-FFF2-40B4-BE49-F238E27FC236}">
                  <a16:creationId xmlns:a16="http://schemas.microsoft.com/office/drawing/2014/main" id="{4432E845-39F6-4D42-BFBC-26FFC1FEF184}"/>
                </a:ext>
              </a:extLst>
            </p:cNvPr>
            <p:cNvGraphicFramePr>
              <a:graphicFrameLocks noChangeAspect="1"/>
            </p:cNvGraphicFramePr>
            <p:nvPr/>
          </p:nvGraphicFramePr>
          <p:xfrm>
            <a:off x="4416" y="116"/>
            <a:ext cx="1248" cy="696"/>
          </p:xfrm>
          <a:graphic>
            <a:graphicData uri="http://schemas.openxmlformats.org/presentationml/2006/ole">
              <mc:AlternateContent xmlns:mc="http://schemas.openxmlformats.org/markup-compatibility/2006">
                <mc:Choice xmlns:v="urn:schemas-microsoft-com:vml" Requires="v">
                  <p:oleObj spid="_x0000_s115731" name="Obraz - mapa bitowa" r:id="rId6" imgW="1724266" imgH="961905" progId="Paint.Picture">
                    <p:embed/>
                  </p:oleObj>
                </mc:Choice>
                <mc:Fallback>
                  <p:oleObj name="Obraz - mapa bitowa" r:id="rId6" imgW="1724266" imgH="961905" progId="Paint.Picture">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6" y="116"/>
                          <a:ext cx="1248" cy="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5720" name="Rectangle 8">
              <a:extLst>
                <a:ext uri="{FF2B5EF4-FFF2-40B4-BE49-F238E27FC236}">
                  <a16:creationId xmlns:a16="http://schemas.microsoft.com/office/drawing/2014/main" id="{54DAA31C-C336-4D41-995C-B0A1D2F26070}"/>
                </a:ext>
              </a:extLst>
            </p:cNvPr>
            <p:cNvSpPr>
              <a:spLocks noChangeArrowheads="1"/>
            </p:cNvSpPr>
            <p:nvPr/>
          </p:nvSpPr>
          <p:spPr bwMode="auto">
            <a:xfrm flipV="1">
              <a:off x="3600" y="96"/>
              <a:ext cx="2064" cy="720"/>
            </a:xfrm>
            <a:prstGeom prst="rect">
              <a:avLst/>
            </a:prstGeom>
            <a:noFill/>
            <a:ln w="635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graphicFrame>
        <p:nvGraphicFramePr>
          <p:cNvPr id="115722" name="Object 10">
            <a:extLst>
              <a:ext uri="{FF2B5EF4-FFF2-40B4-BE49-F238E27FC236}">
                <a16:creationId xmlns:a16="http://schemas.microsoft.com/office/drawing/2014/main" id="{C939C810-9610-43C9-A326-6C48698D619D}"/>
              </a:ext>
            </a:extLst>
          </p:cNvPr>
          <p:cNvGraphicFramePr>
            <a:graphicFrameLocks noChangeAspect="1"/>
          </p:cNvGraphicFramePr>
          <p:nvPr/>
        </p:nvGraphicFramePr>
        <p:xfrm>
          <a:off x="990600" y="1447800"/>
          <a:ext cx="6172200" cy="5089525"/>
        </p:xfrm>
        <a:graphic>
          <a:graphicData uri="http://schemas.openxmlformats.org/presentationml/2006/ole">
            <mc:AlternateContent xmlns:mc="http://schemas.openxmlformats.org/markup-compatibility/2006">
              <mc:Choice xmlns:v="urn:schemas-microsoft-com:vml" Requires="v">
                <p:oleObj spid="_x0000_s115732" name="Obraz - mapa bitowa" r:id="rId8" imgW="6792273" imgH="5601482" progId="Paint.Picture">
                  <p:embed/>
                </p:oleObj>
              </mc:Choice>
              <mc:Fallback>
                <p:oleObj name="Obraz - mapa bitowa" r:id="rId8" imgW="6792273" imgH="5601482" progId="Paint.Picture">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600" y="1447800"/>
                        <a:ext cx="6172200" cy="508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5723" name="Rectangle 11">
            <a:extLst>
              <a:ext uri="{FF2B5EF4-FFF2-40B4-BE49-F238E27FC236}">
                <a16:creationId xmlns:a16="http://schemas.microsoft.com/office/drawing/2014/main" id="{43C75216-019A-41AD-95CF-67408971FD8A}"/>
              </a:ext>
            </a:extLst>
          </p:cNvPr>
          <p:cNvSpPr>
            <a:spLocks noChangeArrowheads="1"/>
          </p:cNvSpPr>
          <p:nvPr/>
        </p:nvSpPr>
        <p:spPr bwMode="auto">
          <a:xfrm>
            <a:off x="1143000" y="1371600"/>
            <a:ext cx="2743200" cy="4572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sp>
        <p:nvSpPr>
          <p:cNvPr id="115724" name="Rectangle 12">
            <a:extLst>
              <a:ext uri="{FF2B5EF4-FFF2-40B4-BE49-F238E27FC236}">
                <a16:creationId xmlns:a16="http://schemas.microsoft.com/office/drawing/2014/main" id="{6FCF0558-F642-4CCF-B4AF-DF7759BD267B}"/>
              </a:ext>
            </a:extLst>
          </p:cNvPr>
          <p:cNvSpPr>
            <a:spLocks noChangeArrowheads="1"/>
          </p:cNvSpPr>
          <p:nvPr/>
        </p:nvSpPr>
        <p:spPr bwMode="auto">
          <a:xfrm>
            <a:off x="1143000" y="4419600"/>
            <a:ext cx="2743200" cy="5334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sp>
        <p:nvSpPr>
          <p:cNvPr id="115725" name="Rectangle 13">
            <a:extLst>
              <a:ext uri="{FF2B5EF4-FFF2-40B4-BE49-F238E27FC236}">
                <a16:creationId xmlns:a16="http://schemas.microsoft.com/office/drawing/2014/main" id="{A1F79BE0-27A5-44F0-8753-922D20742317}"/>
              </a:ext>
            </a:extLst>
          </p:cNvPr>
          <p:cNvSpPr>
            <a:spLocks noChangeArrowheads="1"/>
          </p:cNvSpPr>
          <p:nvPr/>
        </p:nvSpPr>
        <p:spPr bwMode="auto">
          <a:xfrm>
            <a:off x="4191000" y="1371600"/>
            <a:ext cx="2819400" cy="4572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Prostokąt 8">
            <a:extLst>
              <a:ext uri="{FF2B5EF4-FFF2-40B4-BE49-F238E27FC236}">
                <a16:creationId xmlns:a16="http://schemas.microsoft.com/office/drawing/2014/main" id="{835E67F8-434A-47D7-8F42-59ADF193CFEF}"/>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19811" name="Tytuł 1">
            <a:extLst>
              <a:ext uri="{FF2B5EF4-FFF2-40B4-BE49-F238E27FC236}">
                <a16:creationId xmlns:a16="http://schemas.microsoft.com/office/drawing/2014/main" id="{0CADD561-A27E-49E4-AE2E-DED15C82FA70}"/>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 reguły ogólne</a:t>
            </a:r>
            <a:r>
              <a:rPr lang="pl-PL" altLang="pl-PL" sz="2400">
                <a:solidFill>
                  <a:srgbClr val="000000"/>
                </a:solidFill>
                <a:latin typeface="Calibri" panose="020F0502020204030204" pitchFamily="34" charset="0"/>
              </a:rPr>
              <a:t> </a:t>
            </a:r>
          </a:p>
        </p:txBody>
      </p:sp>
      <p:grpSp>
        <p:nvGrpSpPr>
          <p:cNvPr id="119822" name="Group 14">
            <a:extLst>
              <a:ext uri="{FF2B5EF4-FFF2-40B4-BE49-F238E27FC236}">
                <a16:creationId xmlns:a16="http://schemas.microsoft.com/office/drawing/2014/main" id="{C70045AF-B3C3-47AB-B2C5-23EB9C52D36D}"/>
              </a:ext>
            </a:extLst>
          </p:cNvPr>
          <p:cNvGrpSpPr>
            <a:grpSpLocks/>
          </p:cNvGrpSpPr>
          <p:nvPr/>
        </p:nvGrpSpPr>
        <p:grpSpPr bwMode="auto">
          <a:xfrm>
            <a:off x="5562600" y="152400"/>
            <a:ext cx="3429000" cy="1143000"/>
            <a:chOff x="2304" y="1536"/>
            <a:chExt cx="2304" cy="864"/>
          </a:xfrm>
        </p:grpSpPr>
        <p:sp>
          <p:nvSpPr>
            <p:cNvPr id="119815" name="Rectangle 7">
              <a:extLst>
                <a:ext uri="{FF2B5EF4-FFF2-40B4-BE49-F238E27FC236}">
                  <a16:creationId xmlns:a16="http://schemas.microsoft.com/office/drawing/2014/main" id="{A57C7288-965F-427C-91AA-9F482B7DFD1C}"/>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19816" name="Picture 8">
              <a:extLst>
                <a:ext uri="{FF2B5EF4-FFF2-40B4-BE49-F238E27FC236}">
                  <a16:creationId xmlns:a16="http://schemas.microsoft.com/office/drawing/2014/main" id="{D33C1EB5-80F6-4A30-969D-D0D5A87571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7" name="Picture 9">
              <a:extLst>
                <a:ext uri="{FF2B5EF4-FFF2-40B4-BE49-F238E27FC236}">
                  <a16:creationId xmlns:a16="http://schemas.microsoft.com/office/drawing/2014/main" id="{95FAC1CC-5549-42C8-98D4-8C4BBFB234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821" name="Rectangle 13">
              <a:extLst>
                <a:ext uri="{FF2B5EF4-FFF2-40B4-BE49-F238E27FC236}">
                  <a16:creationId xmlns:a16="http://schemas.microsoft.com/office/drawing/2014/main" id="{812D73C0-DE88-4553-AD6D-8330F2B1568B}"/>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19829" name="Picture 21">
            <a:extLst>
              <a:ext uri="{FF2B5EF4-FFF2-40B4-BE49-F238E27FC236}">
                <a16:creationId xmlns:a16="http://schemas.microsoft.com/office/drawing/2014/main" id="{98375682-062A-4E10-9DC8-FCBE4E42CB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676400"/>
            <a:ext cx="6096000" cy="442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830" name="Text Box 22">
            <a:extLst>
              <a:ext uri="{FF2B5EF4-FFF2-40B4-BE49-F238E27FC236}">
                <a16:creationId xmlns:a16="http://schemas.microsoft.com/office/drawing/2014/main" id="{DFCCC319-C05E-4431-98B5-8267D5A90D16}"/>
              </a:ext>
            </a:extLst>
          </p:cNvPr>
          <p:cNvSpPr txBox="1">
            <a:spLocks noChangeArrowheads="1"/>
          </p:cNvSpPr>
          <p:nvPr/>
        </p:nvSpPr>
        <p:spPr bwMode="auto">
          <a:xfrm>
            <a:off x="6858000" y="3048000"/>
            <a:ext cx="1562100" cy="15525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sz="2400" b="1"/>
              <a:t>C</a:t>
            </a:r>
            <a:r>
              <a:rPr lang="pl-PL" altLang="pl-PL"/>
              <a:t>omponent</a:t>
            </a:r>
          </a:p>
          <a:p>
            <a:r>
              <a:rPr lang="pl-PL" altLang="pl-PL" sz="2400" b="1"/>
              <a:t>O</a:t>
            </a:r>
            <a:r>
              <a:rPr lang="pl-PL" altLang="pl-PL"/>
              <a:t>ff </a:t>
            </a:r>
          </a:p>
          <a:p>
            <a:r>
              <a:rPr lang="pl-PL" altLang="pl-PL" sz="2400" b="1"/>
              <a:t>T</a:t>
            </a:r>
            <a:r>
              <a:rPr lang="pl-PL" altLang="pl-PL"/>
              <a:t>he </a:t>
            </a:r>
          </a:p>
          <a:p>
            <a:r>
              <a:rPr lang="pl-PL" altLang="pl-PL" sz="2400" b="1"/>
              <a:t>S</a:t>
            </a:r>
            <a:r>
              <a:rPr lang="pl-PL" altLang="pl-PL"/>
              <a:t>helfe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Prostokąt 8">
            <a:extLst>
              <a:ext uri="{FF2B5EF4-FFF2-40B4-BE49-F238E27FC236}">
                <a16:creationId xmlns:a16="http://schemas.microsoft.com/office/drawing/2014/main" id="{36655406-C270-4CB3-8D24-96953D203A8F}"/>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32099" name="Tytuł 1">
            <a:extLst>
              <a:ext uri="{FF2B5EF4-FFF2-40B4-BE49-F238E27FC236}">
                <a16:creationId xmlns:a16="http://schemas.microsoft.com/office/drawing/2014/main" id="{E400336E-C4F5-492A-B1AD-B897AD4EBBC0}"/>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 reguły ogólne</a:t>
            </a:r>
            <a:r>
              <a:rPr lang="pl-PL" altLang="pl-PL" sz="2400">
                <a:solidFill>
                  <a:srgbClr val="000000"/>
                </a:solidFill>
                <a:latin typeface="Calibri" panose="020F0502020204030204" pitchFamily="34" charset="0"/>
              </a:rPr>
              <a:t> </a:t>
            </a:r>
          </a:p>
        </p:txBody>
      </p:sp>
      <p:grpSp>
        <p:nvGrpSpPr>
          <p:cNvPr id="132100" name="Group 4">
            <a:extLst>
              <a:ext uri="{FF2B5EF4-FFF2-40B4-BE49-F238E27FC236}">
                <a16:creationId xmlns:a16="http://schemas.microsoft.com/office/drawing/2014/main" id="{DDC2D269-24E2-45BC-826E-9F34461647D9}"/>
              </a:ext>
            </a:extLst>
          </p:cNvPr>
          <p:cNvGrpSpPr>
            <a:grpSpLocks/>
          </p:cNvGrpSpPr>
          <p:nvPr/>
        </p:nvGrpSpPr>
        <p:grpSpPr bwMode="auto">
          <a:xfrm>
            <a:off x="5562600" y="152400"/>
            <a:ext cx="3429000" cy="1143000"/>
            <a:chOff x="2304" y="1536"/>
            <a:chExt cx="2304" cy="864"/>
          </a:xfrm>
        </p:grpSpPr>
        <p:sp>
          <p:nvSpPr>
            <p:cNvPr id="132101" name="Rectangle 5">
              <a:extLst>
                <a:ext uri="{FF2B5EF4-FFF2-40B4-BE49-F238E27FC236}">
                  <a16:creationId xmlns:a16="http://schemas.microsoft.com/office/drawing/2014/main" id="{9CE8DE56-A0FC-42CF-AB90-ECB02BBE283A}"/>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32102" name="Picture 6">
              <a:extLst>
                <a:ext uri="{FF2B5EF4-FFF2-40B4-BE49-F238E27FC236}">
                  <a16:creationId xmlns:a16="http://schemas.microsoft.com/office/drawing/2014/main" id="{2CE39FE4-8254-4D12-BEF9-0A8A109F1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103" name="Picture 7">
              <a:extLst>
                <a:ext uri="{FF2B5EF4-FFF2-40B4-BE49-F238E27FC236}">
                  <a16:creationId xmlns:a16="http://schemas.microsoft.com/office/drawing/2014/main" id="{1C997C81-8002-469D-B67A-BBA5817F7A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104" name="Rectangle 8">
              <a:extLst>
                <a:ext uri="{FF2B5EF4-FFF2-40B4-BE49-F238E27FC236}">
                  <a16:creationId xmlns:a16="http://schemas.microsoft.com/office/drawing/2014/main" id="{954BB42E-EA75-46E0-B994-948F369F27BA}"/>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grpSp>
        <p:nvGrpSpPr>
          <p:cNvPr id="132105" name="Group 9">
            <a:extLst>
              <a:ext uri="{FF2B5EF4-FFF2-40B4-BE49-F238E27FC236}">
                <a16:creationId xmlns:a16="http://schemas.microsoft.com/office/drawing/2014/main" id="{85C4341C-0D11-4482-A5AA-140BC4F20088}"/>
              </a:ext>
            </a:extLst>
          </p:cNvPr>
          <p:cNvGrpSpPr>
            <a:grpSpLocks/>
          </p:cNvGrpSpPr>
          <p:nvPr/>
        </p:nvGrpSpPr>
        <p:grpSpPr bwMode="auto">
          <a:xfrm>
            <a:off x="1143000" y="1524000"/>
            <a:ext cx="7086600" cy="5043488"/>
            <a:chOff x="1008" y="912"/>
            <a:chExt cx="4464" cy="3177"/>
          </a:xfrm>
        </p:grpSpPr>
        <p:pic>
          <p:nvPicPr>
            <p:cNvPr id="132106" name="Picture 10">
              <a:extLst>
                <a:ext uri="{FF2B5EF4-FFF2-40B4-BE49-F238E27FC236}">
                  <a16:creationId xmlns:a16="http://schemas.microsoft.com/office/drawing/2014/main" id="{F60AA807-42C4-4862-8A34-6D6488DA0E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 y="912"/>
              <a:ext cx="4464" cy="317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107" name="Rectangle 11">
              <a:extLst>
                <a:ext uri="{FF2B5EF4-FFF2-40B4-BE49-F238E27FC236}">
                  <a16:creationId xmlns:a16="http://schemas.microsoft.com/office/drawing/2014/main" id="{B588BDE4-1BBC-4224-B58A-F26E71C5E3A6}"/>
                </a:ext>
              </a:extLst>
            </p:cNvPr>
            <p:cNvSpPr>
              <a:spLocks noChangeArrowheads="1"/>
            </p:cNvSpPr>
            <p:nvPr/>
          </p:nvSpPr>
          <p:spPr bwMode="auto">
            <a:xfrm>
              <a:off x="1008" y="912"/>
              <a:ext cx="4464" cy="3168"/>
            </a:xfrm>
            <a:prstGeom prst="rect">
              <a:avLst/>
            </a:prstGeom>
            <a:noFill/>
            <a:ln w="635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Prostokąt 8">
            <a:extLst>
              <a:ext uri="{FF2B5EF4-FFF2-40B4-BE49-F238E27FC236}">
                <a16:creationId xmlns:a16="http://schemas.microsoft.com/office/drawing/2014/main" id="{D4221CF2-94F6-47CD-860B-53BB25E7CD50}"/>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25955" name="Tytuł 1">
            <a:extLst>
              <a:ext uri="{FF2B5EF4-FFF2-40B4-BE49-F238E27FC236}">
                <a16:creationId xmlns:a16="http://schemas.microsoft.com/office/drawing/2014/main" id="{A6D790E3-FCAE-49C7-8919-F6D5B0952F93}"/>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 uwzględnienie</a:t>
            </a:r>
            <a:br>
              <a:rPr lang="pl-PL" altLang="pl-PL"/>
            </a:br>
            <a:r>
              <a:rPr lang="pl-PL" altLang="pl-PL"/>
              <a:t>cyklu eksploatacji</a:t>
            </a:r>
          </a:p>
        </p:txBody>
      </p:sp>
      <p:grpSp>
        <p:nvGrpSpPr>
          <p:cNvPr id="125956" name="Group 4">
            <a:extLst>
              <a:ext uri="{FF2B5EF4-FFF2-40B4-BE49-F238E27FC236}">
                <a16:creationId xmlns:a16="http://schemas.microsoft.com/office/drawing/2014/main" id="{FE2E8011-CBF6-4834-9C0A-6DA0CB4F47B9}"/>
              </a:ext>
            </a:extLst>
          </p:cNvPr>
          <p:cNvGrpSpPr>
            <a:grpSpLocks/>
          </p:cNvGrpSpPr>
          <p:nvPr/>
        </p:nvGrpSpPr>
        <p:grpSpPr bwMode="auto">
          <a:xfrm>
            <a:off x="5562600" y="152400"/>
            <a:ext cx="3429000" cy="1143000"/>
            <a:chOff x="2304" y="1536"/>
            <a:chExt cx="2304" cy="864"/>
          </a:xfrm>
        </p:grpSpPr>
        <p:sp>
          <p:nvSpPr>
            <p:cNvPr id="125957" name="Rectangle 5">
              <a:extLst>
                <a:ext uri="{FF2B5EF4-FFF2-40B4-BE49-F238E27FC236}">
                  <a16:creationId xmlns:a16="http://schemas.microsoft.com/office/drawing/2014/main" id="{1C7D2FBF-B92D-4B51-8DD9-85F9DB52D6DA}"/>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25958" name="Picture 6">
              <a:extLst>
                <a:ext uri="{FF2B5EF4-FFF2-40B4-BE49-F238E27FC236}">
                  <a16:creationId xmlns:a16="http://schemas.microsoft.com/office/drawing/2014/main" id="{1EC0F20A-60F7-4C07-97A1-4FDC7ED51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59" name="Picture 7">
              <a:extLst>
                <a:ext uri="{FF2B5EF4-FFF2-40B4-BE49-F238E27FC236}">
                  <a16:creationId xmlns:a16="http://schemas.microsoft.com/office/drawing/2014/main" id="{DFF93644-C90A-4DF6-AD0B-46C7D738F6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960" name="Rectangle 8">
              <a:extLst>
                <a:ext uri="{FF2B5EF4-FFF2-40B4-BE49-F238E27FC236}">
                  <a16:creationId xmlns:a16="http://schemas.microsoft.com/office/drawing/2014/main" id="{F9422053-4D13-49C0-ABF4-EB38B908BF3E}"/>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25962" name="Picture 10">
            <a:extLst>
              <a:ext uri="{FF2B5EF4-FFF2-40B4-BE49-F238E27FC236}">
                <a16:creationId xmlns:a16="http://schemas.microsoft.com/office/drawing/2014/main" id="{A34B0D5C-BF57-46DD-96A7-6A41F6DB1F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52600"/>
            <a:ext cx="9144000" cy="398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Prostokąt 8">
            <a:extLst>
              <a:ext uri="{FF2B5EF4-FFF2-40B4-BE49-F238E27FC236}">
                <a16:creationId xmlns:a16="http://schemas.microsoft.com/office/drawing/2014/main" id="{87B35F1C-41BA-4EB7-9AE8-2B3158094D2D}"/>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34147" name="Tytuł 1">
            <a:extLst>
              <a:ext uri="{FF2B5EF4-FFF2-40B4-BE49-F238E27FC236}">
                <a16:creationId xmlns:a16="http://schemas.microsoft.com/office/drawing/2014/main" id="{B2C53FED-175A-4FE1-9C20-94BBB4768A88}"/>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czynniki</a:t>
            </a:r>
            <a:br>
              <a:rPr lang="pl-PL" altLang="pl-PL"/>
            </a:br>
            <a:r>
              <a:rPr lang="pl-PL" altLang="pl-PL"/>
              <a:t>przyśpieszające</a:t>
            </a:r>
          </a:p>
        </p:txBody>
      </p:sp>
      <p:grpSp>
        <p:nvGrpSpPr>
          <p:cNvPr id="134148" name="Group 4">
            <a:extLst>
              <a:ext uri="{FF2B5EF4-FFF2-40B4-BE49-F238E27FC236}">
                <a16:creationId xmlns:a16="http://schemas.microsoft.com/office/drawing/2014/main" id="{CABCDEF7-F89E-4052-801C-1DB652A1E8CD}"/>
              </a:ext>
            </a:extLst>
          </p:cNvPr>
          <p:cNvGrpSpPr>
            <a:grpSpLocks/>
          </p:cNvGrpSpPr>
          <p:nvPr/>
        </p:nvGrpSpPr>
        <p:grpSpPr bwMode="auto">
          <a:xfrm>
            <a:off x="5562600" y="152400"/>
            <a:ext cx="3429000" cy="1143000"/>
            <a:chOff x="2304" y="1536"/>
            <a:chExt cx="2304" cy="864"/>
          </a:xfrm>
        </p:grpSpPr>
        <p:sp>
          <p:nvSpPr>
            <p:cNvPr id="134149" name="Rectangle 5">
              <a:extLst>
                <a:ext uri="{FF2B5EF4-FFF2-40B4-BE49-F238E27FC236}">
                  <a16:creationId xmlns:a16="http://schemas.microsoft.com/office/drawing/2014/main" id="{1BD2A9A3-0AAC-4A7B-AE2D-F376F0FD7727}"/>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34150" name="Picture 6">
              <a:extLst>
                <a:ext uri="{FF2B5EF4-FFF2-40B4-BE49-F238E27FC236}">
                  <a16:creationId xmlns:a16="http://schemas.microsoft.com/office/drawing/2014/main" id="{F6368229-060F-4F5E-94A4-B5B17B83F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51" name="Picture 7">
              <a:extLst>
                <a:ext uri="{FF2B5EF4-FFF2-40B4-BE49-F238E27FC236}">
                  <a16:creationId xmlns:a16="http://schemas.microsoft.com/office/drawing/2014/main" id="{D3119FE2-8440-4864-932F-A3008EAB66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52" name="Rectangle 8">
              <a:extLst>
                <a:ext uri="{FF2B5EF4-FFF2-40B4-BE49-F238E27FC236}">
                  <a16:creationId xmlns:a16="http://schemas.microsoft.com/office/drawing/2014/main" id="{12A58AF2-2EF2-421D-BB48-A7212660F0CA}"/>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34156" name="Picture 12">
            <a:extLst>
              <a:ext uri="{FF2B5EF4-FFF2-40B4-BE49-F238E27FC236}">
                <a16:creationId xmlns:a16="http://schemas.microsoft.com/office/drawing/2014/main" id="{B9F8E2E4-15E5-41D3-98E4-FC8EDB1F68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752600"/>
            <a:ext cx="7543800" cy="15224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57" name="Picture 13">
            <a:extLst>
              <a:ext uri="{FF2B5EF4-FFF2-40B4-BE49-F238E27FC236}">
                <a16:creationId xmlns:a16="http://schemas.microsoft.com/office/drawing/2014/main" id="{9ABF3F9B-1B4F-4BB4-8000-EC353A7660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505200"/>
            <a:ext cx="6858000" cy="261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Prostokąt 8">
            <a:extLst>
              <a:ext uri="{FF2B5EF4-FFF2-40B4-BE49-F238E27FC236}">
                <a16:creationId xmlns:a16="http://schemas.microsoft.com/office/drawing/2014/main" id="{DD22A255-AF13-4FAE-B71F-99E96AB1694E}"/>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36195" name="Tytuł 1">
            <a:extLst>
              <a:ext uri="{FF2B5EF4-FFF2-40B4-BE49-F238E27FC236}">
                <a16:creationId xmlns:a16="http://schemas.microsoft.com/office/drawing/2014/main" id="{741A9370-E99B-4D0A-9A2E-EB6E09CABB56}"/>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czynniki</a:t>
            </a:r>
            <a:br>
              <a:rPr lang="pl-PL" altLang="pl-PL"/>
            </a:br>
            <a:r>
              <a:rPr lang="pl-PL" altLang="pl-PL"/>
              <a:t>przyśpieszające</a:t>
            </a:r>
          </a:p>
        </p:txBody>
      </p:sp>
      <p:grpSp>
        <p:nvGrpSpPr>
          <p:cNvPr id="136196" name="Group 4">
            <a:extLst>
              <a:ext uri="{FF2B5EF4-FFF2-40B4-BE49-F238E27FC236}">
                <a16:creationId xmlns:a16="http://schemas.microsoft.com/office/drawing/2014/main" id="{0510D776-AC2E-4CD7-9718-77839D0AC39D}"/>
              </a:ext>
            </a:extLst>
          </p:cNvPr>
          <p:cNvGrpSpPr>
            <a:grpSpLocks/>
          </p:cNvGrpSpPr>
          <p:nvPr/>
        </p:nvGrpSpPr>
        <p:grpSpPr bwMode="auto">
          <a:xfrm>
            <a:off x="5562600" y="152400"/>
            <a:ext cx="3429000" cy="1143000"/>
            <a:chOff x="2304" y="1536"/>
            <a:chExt cx="2304" cy="864"/>
          </a:xfrm>
        </p:grpSpPr>
        <p:sp>
          <p:nvSpPr>
            <p:cNvPr id="136197" name="Rectangle 5">
              <a:extLst>
                <a:ext uri="{FF2B5EF4-FFF2-40B4-BE49-F238E27FC236}">
                  <a16:creationId xmlns:a16="http://schemas.microsoft.com/office/drawing/2014/main" id="{E845BB76-E58C-42ED-A3D4-465A13B54191}"/>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36198" name="Picture 6">
              <a:extLst>
                <a:ext uri="{FF2B5EF4-FFF2-40B4-BE49-F238E27FC236}">
                  <a16:creationId xmlns:a16="http://schemas.microsoft.com/office/drawing/2014/main" id="{44B8CEA6-186A-4B50-A12D-6CEFD8432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199" name="Picture 7">
              <a:extLst>
                <a:ext uri="{FF2B5EF4-FFF2-40B4-BE49-F238E27FC236}">
                  <a16:creationId xmlns:a16="http://schemas.microsoft.com/office/drawing/2014/main" id="{EDE650FD-B900-49C6-87E1-939D56CE8E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200" name="Rectangle 8">
              <a:extLst>
                <a:ext uri="{FF2B5EF4-FFF2-40B4-BE49-F238E27FC236}">
                  <a16:creationId xmlns:a16="http://schemas.microsoft.com/office/drawing/2014/main" id="{580FD6A6-A32F-4115-B898-13F9595535FC}"/>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grpSp>
        <p:nvGrpSpPr>
          <p:cNvPr id="136208" name="Group 16">
            <a:extLst>
              <a:ext uri="{FF2B5EF4-FFF2-40B4-BE49-F238E27FC236}">
                <a16:creationId xmlns:a16="http://schemas.microsoft.com/office/drawing/2014/main" id="{746C4F5D-04C6-4AE1-82E7-EB1324F6E89D}"/>
              </a:ext>
            </a:extLst>
          </p:cNvPr>
          <p:cNvGrpSpPr>
            <a:grpSpLocks/>
          </p:cNvGrpSpPr>
          <p:nvPr/>
        </p:nvGrpSpPr>
        <p:grpSpPr bwMode="auto">
          <a:xfrm>
            <a:off x="685800" y="1524000"/>
            <a:ext cx="7772400" cy="5029200"/>
            <a:chOff x="432" y="958"/>
            <a:chExt cx="4896" cy="3168"/>
          </a:xfrm>
        </p:grpSpPr>
        <p:pic>
          <p:nvPicPr>
            <p:cNvPr id="136204" name="Picture 12">
              <a:extLst>
                <a:ext uri="{FF2B5EF4-FFF2-40B4-BE49-F238E27FC236}">
                  <a16:creationId xmlns:a16="http://schemas.microsoft.com/office/drawing/2014/main" id="{257C2DA1-67B6-4E83-9EE6-DB65394848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 y="1008"/>
              <a:ext cx="4320" cy="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207" name="Rectangle 15">
              <a:extLst>
                <a:ext uri="{FF2B5EF4-FFF2-40B4-BE49-F238E27FC236}">
                  <a16:creationId xmlns:a16="http://schemas.microsoft.com/office/drawing/2014/main" id="{4E46E3A0-2DCB-4883-9219-3808E2542E39}"/>
                </a:ext>
              </a:extLst>
            </p:cNvPr>
            <p:cNvSpPr>
              <a:spLocks noChangeArrowheads="1"/>
            </p:cNvSpPr>
            <p:nvPr/>
          </p:nvSpPr>
          <p:spPr bwMode="auto">
            <a:xfrm>
              <a:off x="432" y="958"/>
              <a:ext cx="4896" cy="3168"/>
            </a:xfrm>
            <a:prstGeom prst="rect">
              <a:avLst/>
            </a:prstGeom>
            <a:noFill/>
            <a:ln w="635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Prostokąt 8">
            <a:extLst>
              <a:ext uri="{FF2B5EF4-FFF2-40B4-BE49-F238E27FC236}">
                <a16:creationId xmlns:a16="http://schemas.microsoft.com/office/drawing/2014/main" id="{D70D143E-4D00-4FA9-8776-3ACBB92DE109}"/>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46435" name="Tytuł 1">
            <a:extLst>
              <a:ext uri="{FF2B5EF4-FFF2-40B4-BE49-F238E27FC236}">
                <a16:creationId xmlns:a16="http://schemas.microsoft.com/office/drawing/2014/main" id="{645FFBB0-2110-4D3D-A133-93518DE24CDF}"/>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czynniki</a:t>
            </a:r>
            <a:br>
              <a:rPr lang="pl-PL" altLang="pl-PL"/>
            </a:br>
            <a:r>
              <a:rPr lang="pl-PL" altLang="pl-PL"/>
              <a:t>przyśpieszające</a:t>
            </a:r>
          </a:p>
        </p:txBody>
      </p:sp>
      <p:grpSp>
        <p:nvGrpSpPr>
          <p:cNvPr id="146436" name="Group 4">
            <a:extLst>
              <a:ext uri="{FF2B5EF4-FFF2-40B4-BE49-F238E27FC236}">
                <a16:creationId xmlns:a16="http://schemas.microsoft.com/office/drawing/2014/main" id="{976F5C27-D2B0-4EC8-B12A-E4AA8DE9D4E4}"/>
              </a:ext>
            </a:extLst>
          </p:cNvPr>
          <p:cNvGrpSpPr>
            <a:grpSpLocks/>
          </p:cNvGrpSpPr>
          <p:nvPr/>
        </p:nvGrpSpPr>
        <p:grpSpPr bwMode="auto">
          <a:xfrm>
            <a:off x="5562600" y="152400"/>
            <a:ext cx="3429000" cy="1143000"/>
            <a:chOff x="2304" y="1536"/>
            <a:chExt cx="2304" cy="864"/>
          </a:xfrm>
        </p:grpSpPr>
        <p:sp>
          <p:nvSpPr>
            <p:cNvPr id="146437" name="Rectangle 5">
              <a:extLst>
                <a:ext uri="{FF2B5EF4-FFF2-40B4-BE49-F238E27FC236}">
                  <a16:creationId xmlns:a16="http://schemas.microsoft.com/office/drawing/2014/main" id="{1879BBAD-1C98-4257-B60F-91867BA04055}"/>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46438" name="Picture 6">
              <a:extLst>
                <a:ext uri="{FF2B5EF4-FFF2-40B4-BE49-F238E27FC236}">
                  <a16:creationId xmlns:a16="http://schemas.microsoft.com/office/drawing/2014/main" id="{334A933B-6D29-49FA-8333-08B90CCC7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439" name="Picture 7">
              <a:extLst>
                <a:ext uri="{FF2B5EF4-FFF2-40B4-BE49-F238E27FC236}">
                  <a16:creationId xmlns:a16="http://schemas.microsoft.com/office/drawing/2014/main" id="{E18F656E-6CCF-40CE-AFDE-AEB149F54E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6440" name="Rectangle 8">
              <a:extLst>
                <a:ext uri="{FF2B5EF4-FFF2-40B4-BE49-F238E27FC236}">
                  <a16:creationId xmlns:a16="http://schemas.microsoft.com/office/drawing/2014/main" id="{09D0C534-3C84-4FDA-8E3D-BE1F042045E6}"/>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46444" name="Picture 12">
            <a:extLst>
              <a:ext uri="{FF2B5EF4-FFF2-40B4-BE49-F238E27FC236}">
                <a16:creationId xmlns:a16="http://schemas.microsoft.com/office/drawing/2014/main" id="{163812FC-D5FE-4E51-8633-E88839DD4C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905000"/>
            <a:ext cx="8305800" cy="304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Prostokąt 8">
            <a:extLst>
              <a:ext uri="{FF2B5EF4-FFF2-40B4-BE49-F238E27FC236}">
                <a16:creationId xmlns:a16="http://schemas.microsoft.com/office/drawing/2014/main" id="{FF5BD3DD-E7DD-4056-8D3D-E9E37E2B360B}"/>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48483" name="Tytuł 1">
            <a:extLst>
              <a:ext uri="{FF2B5EF4-FFF2-40B4-BE49-F238E27FC236}">
                <a16:creationId xmlns:a16="http://schemas.microsoft.com/office/drawing/2014/main" id="{A8F919C5-72E3-490E-B9C5-E2EB051BE3C1}"/>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czynniki</a:t>
            </a:r>
            <a:br>
              <a:rPr lang="pl-PL" altLang="pl-PL"/>
            </a:br>
            <a:r>
              <a:rPr lang="pl-PL" altLang="pl-PL"/>
              <a:t>przyśpieszające</a:t>
            </a:r>
          </a:p>
        </p:txBody>
      </p:sp>
      <p:grpSp>
        <p:nvGrpSpPr>
          <p:cNvPr id="148484" name="Group 4">
            <a:extLst>
              <a:ext uri="{FF2B5EF4-FFF2-40B4-BE49-F238E27FC236}">
                <a16:creationId xmlns:a16="http://schemas.microsoft.com/office/drawing/2014/main" id="{78ABAE48-B49B-468D-8583-357BD82ACDDD}"/>
              </a:ext>
            </a:extLst>
          </p:cNvPr>
          <p:cNvGrpSpPr>
            <a:grpSpLocks/>
          </p:cNvGrpSpPr>
          <p:nvPr/>
        </p:nvGrpSpPr>
        <p:grpSpPr bwMode="auto">
          <a:xfrm>
            <a:off x="5562600" y="152400"/>
            <a:ext cx="3429000" cy="1143000"/>
            <a:chOff x="2304" y="1536"/>
            <a:chExt cx="2304" cy="864"/>
          </a:xfrm>
        </p:grpSpPr>
        <p:sp>
          <p:nvSpPr>
            <p:cNvPr id="148485" name="Rectangle 5">
              <a:extLst>
                <a:ext uri="{FF2B5EF4-FFF2-40B4-BE49-F238E27FC236}">
                  <a16:creationId xmlns:a16="http://schemas.microsoft.com/office/drawing/2014/main" id="{1DAF0F82-786B-477E-9E4F-3A11247CEE0A}"/>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48486" name="Picture 6">
              <a:extLst>
                <a:ext uri="{FF2B5EF4-FFF2-40B4-BE49-F238E27FC236}">
                  <a16:creationId xmlns:a16="http://schemas.microsoft.com/office/drawing/2014/main" id="{EBA83F0F-6021-4BF9-8380-8F728C9F8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487" name="Picture 7">
              <a:extLst>
                <a:ext uri="{FF2B5EF4-FFF2-40B4-BE49-F238E27FC236}">
                  <a16:creationId xmlns:a16="http://schemas.microsoft.com/office/drawing/2014/main" id="{4267A31F-B55F-4225-B8D8-3EBBCAAC9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8488" name="Rectangle 8">
              <a:extLst>
                <a:ext uri="{FF2B5EF4-FFF2-40B4-BE49-F238E27FC236}">
                  <a16:creationId xmlns:a16="http://schemas.microsoft.com/office/drawing/2014/main" id="{C0B5E502-DFD5-4254-B8E0-D3E109D162EF}"/>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48490" name="Picture 10">
            <a:extLst>
              <a:ext uri="{FF2B5EF4-FFF2-40B4-BE49-F238E27FC236}">
                <a16:creationId xmlns:a16="http://schemas.microsoft.com/office/drawing/2014/main" id="{30EF7838-E5A5-4C40-95B5-CDF0F32CDC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24000"/>
            <a:ext cx="91440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491" name="Picture 11">
            <a:extLst>
              <a:ext uri="{FF2B5EF4-FFF2-40B4-BE49-F238E27FC236}">
                <a16:creationId xmlns:a16="http://schemas.microsoft.com/office/drawing/2014/main" id="{970A3B60-251C-4FB6-9FD1-5F40724990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352800"/>
            <a:ext cx="5932488"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492" name="Picture 12">
            <a:extLst>
              <a:ext uri="{FF2B5EF4-FFF2-40B4-BE49-F238E27FC236}">
                <a16:creationId xmlns:a16="http://schemas.microsoft.com/office/drawing/2014/main" id="{C89B9342-7B8B-45DB-86D7-680D9F1ABD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5029200"/>
            <a:ext cx="86868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Prostokąt 8">
            <a:extLst>
              <a:ext uri="{FF2B5EF4-FFF2-40B4-BE49-F238E27FC236}">
                <a16:creationId xmlns:a16="http://schemas.microsoft.com/office/drawing/2014/main" id="{D005D6E1-6B46-4A68-9F2F-7F422024B99A}"/>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50531" name="Tytuł 1">
            <a:extLst>
              <a:ext uri="{FF2B5EF4-FFF2-40B4-BE49-F238E27FC236}">
                <a16:creationId xmlns:a16="http://schemas.microsoft.com/office/drawing/2014/main" id="{9BFA8470-0061-4215-AB3C-C83236315C6B}"/>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czynniki</a:t>
            </a:r>
            <a:br>
              <a:rPr lang="pl-PL" altLang="pl-PL"/>
            </a:br>
            <a:r>
              <a:rPr lang="pl-PL" altLang="pl-PL"/>
              <a:t>przyśpieszające</a:t>
            </a:r>
          </a:p>
        </p:txBody>
      </p:sp>
      <p:grpSp>
        <p:nvGrpSpPr>
          <p:cNvPr id="150532" name="Group 4">
            <a:extLst>
              <a:ext uri="{FF2B5EF4-FFF2-40B4-BE49-F238E27FC236}">
                <a16:creationId xmlns:a16="http://schemas.microsoft.com/office/drawing/2014/main" id="{42CBFE50-3225-40A8-B33F-A1D7381B1446}"/>
              </a:ext>
            </a:extLst>
          </p:cNvPr>
          <p:cNvGrpSpPr>
            <a:grpSpLocks/>
          </p:cNvGrpSpPr>
          <p:nvPr/>
        </p:nvGrpSpPr>
        <p:grpSpPr bwMode="auto">
          <a:xfrm>
            <a:off x="5562600" y="152400"/>
            <a:ext cx="3429000" cy="1143000"/>
            <a:chOff x="2304" y="1536"/>
            <a:chExt cx="2304" cy="864"/>
          </a:xfrm>
        </p:grpSpPr>
        <p:sp>
          <p:nvSpPr>
            <p:cNvPr id="150533" name="Rectangle 5">
              <a:extLst>
                <a:ext uri="{FF2B5EF4-FFF2-40B4-BE49-F238E27FC236}">
                  <a16:creationId xmlns:a16="http://schemas.microsoft.com/office/drawing/2014/main" id="{22DF05A4-1468-4BE2-825F-7DAF8DCD99A2}"/>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50534" name="Picture 6">
              <a:extLst>
                <a:ext uri="{FF2B5EF4-FFF2-40B4-BE49-F238E27FC236}">
                  <a16:creationId xmlns:a16="http://schemas.microsoft.com/office/drawing/2014/main" id="{B990CE93-A3A2-4209-B58D-ADCA8CD92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35" name="Picture 7">
              <a:extLst>
                <a:ext uri="{FF2B5EF4-FFF2-40B4-BE49-F238E27FC236}">
                  <a16:creationId xmlns:a16="http://schemas.microsoft.com/office/drawing/2014/main" id="{113BF6C7-BA45-4978-B43F-A8B59DE3FA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0536" name="Rectangle 8">
              <a:extLst>
                <a:ext uri="{FF2B5EF4-FFF2-40B4-BE49-F238E27FC236}">
                  <a16:creationId xmlns:a16="http://schemas.microsoft.com/office/drawing/2014/main" id="{738FAFEE-C0D9-4976-AAAE-00427239A1A6}"/>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50541" name="Picture 13">
            <a:extLst>
              <a:ext uri="{FF2B5EF4-FFF2-40B4-BE49-F238E27FC236}">
                <a16:creationId xmlns:a16="http://schemas.microsoft.com/office/drawing/2014/main" id="{100B2F24-2391-4ADE-8809-EC9C655BA5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24000"/>
            <a:ext cx="8610600" cy="472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rostokąt 8">
            <a:extLst>
              <a:ext uri="{FF2B5EF4-FFF2-40B4-BE49-F238E27FC236}">
                <a16:creationId xmlns:a16="http://schemas.microsoft.com/office/drawing/2014/main" id="{D8304572-C9C7-4AAF-90CA-DCBA101DC934}"/>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3075" name="Tytuł 1">
            <a:extLst>
              <a:ext uri="{FF2B5EF4-FFF2-40B4-BE49-F238E27FC236}">
                <a16:creationId xmlns:a16="http://schemas.microsoft.com/office/drawing/2014/main" id="{1AA01CD6-995C-4BEB-8B65-4775F49C5E59}"/>
              </a:ext>
            </a:extLst>
          </p:cNvPr>
          <p:cNvSpPr>
            <a:spLocks noGrp="1"/>
          </p:cNvSpPr>
          <p:nvPr>
            <p:ph type="title"/>
          </p:nvPr>
        </p:nvSpPr>
        <p:spPr>
          <a:xfrm>
            <a:off x="1331913" y="115888"/>
            <a:ext cx="7704137" cy="792162"/>
          </a:xfrm>
        </p:spPr>
        <p:txBody>
          <a:bodyPr/>
          <a:lstStyle/>
          <a:p>
            <a:r>
              <a:rPr lang="pl-PL" altLang="pl-PL" sz="2000"/>
              <a:t>Program wykładu	</a:t>
            </a:r>
            <a:endParaRPr lang="pl-PL" altLang="pl-PL"/>
          </a:p>
        </p:txBody>
      </p:sp>
      <p:sp>
        <p:nvSpPr>
          <p:cNvPr id="4" name="Text Box 42">
            <a:extLst>
              <a:ext uri="{FF2B5EF4-FFF2-40B4-BE49-F238E27FC236}">
                <a16:creationId xmlns:a16="http://schemas.microsoft.com/office/drawing/2014/main" id="{8F34154A-7242-423E-89F9-996C24965D19}"/>
              </a:ext>
            </a:extLst>
          </p:cNvPr>
          <p:cNvSpPr txBox="1">
            <a:spLocks noChangeArrowheads="1"/>
          </p:cNvSpPr>
          <p:nvPr/>
        </p:nvSpPr>
        <p:spPr bwMode="auto">
          <a:xfrm>
            <a:off x="0" y="1524000"/>
            <a:ext cx="8839200"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marL="190500" indent="-190500"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lnSpc>
                <a:spcPct val="130000"/>
              </a:lnSpc>
              <a:spcBef>
                <a:spcPct val="0"/>
              </a:spcBef>
              <a:buFont typeface="Wingdings" panose="05000000000000000000" pitchFamily="2" charset="2"/>
              <a:buChar char="§"/>
            </a:pPr>
            <a:r>
              <a:rPr kumimoji="1" lang="pl-PL" altLang="pl-PL" sz="2000" b="1">
                <a:latin typeface="Arial" panose="020B0604020202020204" pitchFamily="34" charset="0"/>
              </a:rPr>
              <a:t>Przykład szacowania parametru MTBF zgodnie z metodologiami</a:t>
            </a:r>
          </a:p>
          <a:p>
            <a:pPr lvl="1" eaLnBrk="1" hangingPunct="1">
              <a:lnSpc>
                <a:spcPct val="130000"/>
              </a:lnSpc>
              <a:spcBef>
                <a:spcPct val="0"/>
              </a:spcBef>
              <a:buFont typeface="Wingdings" panose="05000000000000000000" pitchFamily="2" charset="2"/>
              <a:buChar char="§"/>
            </a:pPr>
            <a:r>
              <a:rPr kumimoji="1" lang="pl-PL" altLang="pl-PL" sz="2000" b="1">
                <a:latin typeface="Arial" panose="020B0604020202020204" pitchFamily="34" charset="0"/>
              </a:rPr>
              <a:t>MIL-HDBK-217</a:t>
            </a:r>
          </a:p>
          <a:p>
            <a:pPr lvl="1" eaLnBrk="1" hangingPunct="1">
              <a:lnSpc>
                <a:spcPct val="130000"/>
              </a:lnSpc>
              <a:spcBef>
                <a:spcPct val="0"/>
              </a:spcBef>
              <a:buFont typeface="Wingdings" panose="05000000000000000000" pitchFamily="2" charset="2"/>
              <a:buChar char="§"/>
            </a:pPr>
            <a:r>
              <a:rPr kumimoji="1" lang="pl-PL" altLang="pl-PL" sz="2000" b="1">
                <a:latin typeface="Arial" panose="020B0604020202020204" pitchFamily="34" charset="0"/>
              </a:rPr>
              <a:t>FIDES</a:t>
            </a:r>
          </a:p>
          <a:p>
            <a:pPr eaLnBrk="1" hangingPunct="1">
              <a:lnSpc>
                <a:spcPct val="130000"/>
              </a:lnSpc>
              <a:spcBef>
                <a:spcPct val="0"/>
              </a:spcBef>
              <a:buFont typeface="Wingdings" panose="05000000000000000000" pitchFamily="2" charset="2"/>
              <a:buChar char="§"/>
            </a:pPr>
            <a:r>
              <a:rPr kumimoji="1" lang="pl-PL" altLang="pl-PL" sz="2000" b="1">
                <a:latin typeface="Arial" panose="020B0604020202020204" pitchFamily="34" charset="0"/>
              </a:rPr>
              <a:t>Przykład analizy FMEDA (</a:t>
            </a:r>
            <a:r>
              <a:rPr kumimoji="1" lang="pl-PL" altLang="pl-PL" sz="2000" b="1" i="1">
                <a:latin typeface="Arial" panose="020B0604020202020204" pitchFamily="34" charset="0"/>
              </a:rPr>
              <a:t>Failure Modes Effects and Diagnostic Analysis</a:t>
            </a:r>
            <a:r>
              <a:rPr kumimoji="1" lang="pl-PL" altLang="pl-PL" sz="2000" b="1">
                <a:latin typeface="Arial" panose="020B0604020202020204" pitchFamily="34" charset="0"/>
              </a:rPr>
              <a:t>) i MTBF zgodnie z metodologią SN29500</a:t>
            </a:r>
            <a:r>
              <a:rPr lang="pl-PL" altLang="pl-PL" b="1"/>
              <a:t> </a:t>
            </a:r>
            <a:endParaRPr kumimoji="1" lang="pl-PL" altLang="pl-PL" sz="2000" b="1">
              <a:latin typeface="Arial" panose="020B0604020202020204" pitchFamily="34" charset="0"/>
            </a:endParaRPr>
          </a:p>
          <a:p>
            <a:pPr eaLnBrk="1" hangingPunct="1">
              <a:lnSpc>
                <a:spcPct val="130000"/>
              </a:lnSpc>
              <a:spcBef>
                <a:spcPct val="0"/>
              </a:spcBef>
              <a:buFont typeface="Wingdings" panose="05000000000000000000" pitchFamily="2" charset="2"/>
              <a:buChar char="§"/>
            </a:pPr>
            <a:r>
              <a:rPr kumimoji="1" lang="pl-PL" altLang="pl-PL" sz="2000" b="1">
                <a:latin typeface="Arial" panose="020B0604020202020204" pitchFamily="34" charset="0"/>
                <a:hlinkClick r:id="rId3"/>
              </a:rPr>
              <a:t>http://nomtbf.com/</a:t>
            </a:r>
            <a:r>
              <a:rPr kumimoji="1" lang="pl-PL" altLang="pl-PL" sz="2000" b="1">
                <a:latin typeface="Arial" panose="020B0604020202020204" pitchFamily="34" charset="0"/>
              </a:rPr>
              <a:t>  </a:t>
            </a:r>
            <a:br>
              <a:rPr kumimoji="1" lang="pl-PL" altLang="pl-PL" sz="2000" b="1">
                <a:latin typeface="Arial" panose="020B0604020202020204" pitchFamily="34" charset="0"/>
              </a:rPr>
            </a:br>
            <a:r>
              <a:rPr kumimoji="1" lang="pl-PL" altLang="pl-PL" sz="2000" b="1">
                <a:latin typeface="Arial" panose="020B0604020202020204" pitchFamily="34" charset="0"/>
              </a:rPr>
              <a:t>		</a:t>
            </a:r>
            <a:r>
              <a:rPr kumimoji="1" lang="pl-PL" altLang="pl-PL" sz="2000" b="1" i="1">
                <a:latin typeface="Arial" panose="020B0604020202020204" pitchFamily="34" charset="0"/>
              </a:rPr>
              <a:t>It is very likely the worst four letter acronym in the 			reliability engineering profession  </a:t>
            </a:r>
            <a:r>
              <a:rPr kumimoji="1" lang="pl-PL" altLang="pl-PL" sz="2000" b="1" i="1">
                <a:latin typeface="Arial" panose="020B0604020202020204" pitchFamily="34" charset="0"/>
                <a:sym typeface="Wingdings" panose="05000000000000000000" pitchFamily="2" charset="2"/>
              </a:rPr>
              <a:t></a:t>
            </a:r>
            <a:endParaRPr kumimoji="1" lang="pl-PL" altLang="pl-PL" sz="2000" b="1" i="1">
              <a:latin typeface="Arial" panose="020B0604020202020204" pitchFamily="34" charset="0"/>
            </a:endParaRPr>
          </a:p>
          <a:p>
            <a:pPr eaLnBrk="1" hangingPunct="1">
              <a:lnSpc>
                <a:spcPct val="130000"/>
              </a:lnSpc>
              <a:spcBef>
                <a:spcPct val="0"/>
              </a:spcBef>
              <a:buFont typeface="Wingdings" panose="05000000000000000000" pitchFamily="2" charset="2"/>
              <a:buChar char="§"/>
            </a:pPr>
            <a:endParaRPr kumimoji="1" lang="pl-PL" altLang="pl-PL" sz="2200" b="1">
              <a:latin typeface="Arial" panose="020B0604020202020204" pitchFamily="34" charset="0"/>
            </a:endParaRPr>
          </a:p>
        </p:txBody>
      </p:sp>
      <p:pic>
        <p:nvPicPr>
          <p:cNvPr id="3078" name="Picture 6" descr="NoMTBF Logo">
            <a:extLst>
              <a:ext uri="{FF2B5EF4-FFF2-40B4-BE49-F238E27FC236}">
                <a16:creationId xmlns:a16="http://schemas.microsoft.com/office/drawing/2014/main" id="{A89C66F5-751E-4E3D-844A-4D3D13C4BE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26720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left)">
                                      <p:cBhvr>
                                        <p:cTn id="13" dur="500"/>
                                        <p:tgtEl>
                                          <p:spTgt spid="4">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ipe(left)">
                                      <p:cBhvr>
                                        <p:cTn id="18" dur="500"/>
                                        <p:tgtEl>
                                          <p:spTgt spid="4">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left)">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Prostokąt 8">
            <a:extLst>
              <a:ext uri="{FF2B5EF4-FFF2-40B4-BE49-F238E27FC236}">
                <a16:creationId xmlns:a16="http://schemas.microsoft.com/office/drawing/2014/main" id="{DF1B6495-4003-4560-9B3B-C743A9907746}"/>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52579" name="Tytuł 1">
            <a:extLst>
              <a:ext uri="{FF2B5EF4-FFF2-40B4-BE49-F238E27FC236}">
                <a16:creationId xmlns:a16="http://schemas.microsoft.com/office/drawing/2014/main" id="{0675DE42-56DF-4BA0-8C22-61436F4F309B}"/>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czynniki</a:t>
            </a:r>
            <a:br>
              <a:rPr lang="pl-PL" altLang="pl-PL"/>
            </a:br>
            <a:r>
              <a:rPr lang="pl-PL" altLang="pl-PL"/>
              <a:t>przyśpieszające</a:t>
            </a:r>
          </a:p>
        </p:txBody>
      </p:sp>
      <p:grpSp>
        <p:nvGrpSpPr>
          <p:cNvPr id="152580" name="Group 4">
            <a:extLst>
              <a:ext uri="{FF2B5EF4-FFF2-40B4-BE49-F238E27FC236}">
                <a16:creationId xmlns:a16="http://schemas.microsoft.com/office/drawing/2014/main" id="{577846D0-2367-4625-96A1-A9657B55CE01}"/>
              </a:ext>
            </a:extLst>
          </p:cNvPr>
          <p:cNvGrpSpPr>
            <a:grpSpLocks/>
          </p:cNvGrpSpPr>
          <p:nvPr/>
        </p:nvGrpSpPr>
        <p:grpSpPr bwMode="auto">
          <a:xfrm>
            <a:off x="5562600" y="152400"/>
            <a:ext cx="3429000" cy="1143000"/>
            <a:chOff x="2304" y="1536"/>
            <a:chExt cx="2304" cy="864"/>
          </a:xfrm>
        </p:grpSpPr>
        <p:sp>
          <p:nvSpPr>
            <p:cNvPr id="152581" name="Rectangle 5">
              <a:extLst>
                <a:ext uri="{FF2B5EF4-FFF2-40B4-BE49-F238E27FC236}">
                  <a16:creationId xmlns:a16="http://schemas.microsoft.com/office/drawing/2014/main" id="{33EE4D34-7885-418E-BF90-63A5D0DE89C7}"/>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52582" name="Picture 6">
              <a:extLst>
                <a:ext uri="{FF2B5EF4-FFF2-40B4-BE49-F238E27FC236}">
                  <a16:creationId xmlns:a16="http://schemas.microsoft.com/office/drawing/2014/main" id="{D1231153-BD1F-4FA9-ADE9-34BD0173CD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583" name="Picture 7">
              <a:extLst>
                <a:ext uri="{FF2B5EF4-FFF2-40B4-BE49-F238E27FC236}">
                  <a16:creationId xmlns:a16="http://schemas.microsoft.com/office/drawing/2014/main" id="{AA262D7C-BAEB-494C-B08E-76AD78D27E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2584" name="Rectangle 8">
              <a:extLst>
                <a:ext uri="{FF2B5EF4-FFF2-40B4-BE49-F238E27FC236}">
                  <a16:creationId xmlns:a16="http://schemas.microsoft.com/office/drawing/2014/main" id="{6EC1606E-3AC4-4D10-A0A8-FD666387C520}"/>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52586" name="Picture 10">
            <a:extLst>
              <a:ext uri="{FF2B5EF4-FFF2-40B4-BE49-F238E27FC236}">
                <a16:creationId xmlns:a16="http://schemas.microsoft.com/office/drawing/2014/main" id="{2AFC721D-2B96-4119-80CC-1148B63BEB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76400"/>
            <a:ext cx="9144000" cy="490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587" name="Picture 11">
            <a:extLst>
              <a:ext uri="{FF2B5EF4-FFF2-40B4-BE49-F238E27FC236}">
                <a16:creationId xmlns:a16="http://schemas.microsoft.com/office/drawing/2014/main" id="{C32B1F26-CFA3-47E0-AB6C-BA03E735F0E8}"/>
              </a:ext>
            </a:extLst>
          </p:cNvPr>
          <p:cNvPicPr>
            <a:picLocks noChangeAspect="1" noChangeArrowheads="1"/>
          </p:cNvPicPr>
          <p:nvPr/>
        </p:nvPicPr>
        <p:blipFill>
          <a:blip r:embed="rId6">
            <a:lum bright="-8000"/>
            <a:extLst>
              <a:ext uri="{28A0092B-C50C-407E-A947-70E740481C1C}">
                <a14:useLocalDpi xmlns:a14="http://schemas.microsoft.com/office/drawing/2010/main" val="0"/>
              </a:ext>
            </a:extLst>
          </a:blip>
          <a:srcRect/>
          <a:stretch>
            <a:fillRect/>
          </a:stretch>
        </p:blipFill>
        <p:spPr bwMode="auto">
          <a:xfrm>
            <a:off x="0" y="3054350"/>
            <a:ext cx="9144000" cy="788988"/>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52587"/>
                                        </p:tgtEl>
                                        <p:attrNameLst>
                                          <p:attrName>style.visibility</p:attrName>
                                        </p:attrNameLst>
                                      </p:cBhvr>
                                      <p:to>
                                        <p:strVal val="visible"/>
                                      </p:to>
                                    </p:set>
                                    <p:anim calcmode="lin" valueType="num">
                                      <p:cBhvr additive="base">
                                        <p:cTn id="7" dur="500" fill="hold"/>
                                        <p:tgtEl>
                                          <p:spTgt spid="152587"/>
                                        </p:tgtEl>
                                        <p:attrNameLst>
                                          <p:attrName>ppt_x</p:attrName>
                                        </p:attrNameLst>
                                      </p:cBhvr>
                                      <p:tavLst>
                                        <p:tav tm="0">
                                          <p:val>
                                            <p:strVal val="0-#ppt_w/2"/>
                                          </p:val>
                                        </p:tav>
                                        <p:tav tm="100000">
                                          <p:val>
                                            <p:strVal val="#ppt_x"/>
                                          </p:val>
                                        </p:tav>
                                      </p:tavLst>
                                    </p:anim>
                                    <p:anim calcmode="lin" valueType="num">
                                      <p:cBhvr additive="base">
                                        <p:cTn id="8" dur="500" fill="hold"/>
                                        <p:tgtEl>
                                          <p:spTgt spid="1525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Prostokąt 8">
            <a:extLst>
              <a:ext uri="{FF2B5EF4-FFF2-40B4-BE49-F238E27FC236}">
                <a16:creationId xmlns:a16="http://schemas.microsoft.com/office/drawing/2014/main" id="{CFEEC95A-D659-44A5-9BF6-A085CA977805}"/>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38243" name="Tytuł 1">
            <a:extLst>
              <a:ext uri="{FF2B5EF4-FFF2-40B4-BE49-F238E27FC236}">
                <a16:creationId xmlns:a16="http://schemas.microsoft.com/office/drawing/2014/main" id="{9A233D09-114C-4802-9C1E-2FD8A87A4C38}"/>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czynniki</a:t>
            </a:r>
            <a:br>
              <a:rPr lang="pl-PL" altLang="pl-PL"/>
            </a:br>
            <a:r>
              <a:rPr lang="pl-PL" altLang="pl-PL"/>
              <a:t>przyśpieszające</a:t>
            </a:r>
          </a:p>
        </p:txBody>
      </p:sp>
      <p:grpSp>
        <p:nvGrpSpPr>
          <p:cNvPr id="138244" name="Group 4">
            <a:extLst>
              <a:ext uri="{FF2B5EF4-FFF2-40B4-BE49-F238E27FC236}">
                <a16:creationId xmlns:a16="http://schemas.microsoft.com/office/drawing/2014/main" id="{4FE8FDD0-8E5E-4B3A-AF39-3C320935603A}"/>
              </a:ext>
            </a:extLst>
          </p:cNvPr>
          <p:cNvGrpSpPr>
            <a:grpSpLocks/>
          </p:cNvGrpSpPr>
          <p:nvPr/>
        </p:nvGrpSpPr>
        <p:grpSpPr bwMode="auto">
          <a:xfrm>
            <a:off x="5562600" y="152400"/>
            <a:ext cx="3429000" cy="1143000"/>
            <a:chOff x="2304" y="1536"/>
            <a:chExt cx="2304" cy="864"/>
          </a:xfrm>
        </p:grpSpPr>
        <p:sp>
          <p:nvSpPr>
            <p:cNvPr id="138245" name="Rectangle 5">
              <a:extLst>
                <a:ext uri="{FF2B5EF4-FFF2-40B4-BE49-F238E27FC236}">
                  <a16:creationId xmlns:a16="http://schemas.microsoft.com/office/drawing/2014/main" id="{5BDF0FB0-0340-4021-BF2A-EC117F7F867D}"/>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38246" name="Picture 6">
              <a:extLst>
                <a:ext uri="{FF2B5EF4-FFF2-40B4-BE49-F238E27FC236}">
                  <a16:creationId xmlns:a16="http://schemas.microsoft.com/office/drawing/2014/main" id="{F48E89D2-B46C-469F-960D-D6DDED373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247" name="Picture 7">
              <a:extLst>
                <a:ext uri="{FF2B5EF4-FFF2-40B4-BE49-F238E27FC236}">
                  <a16:creationId xmlns:a16="http://schemas.microsoft.com/office/drawing/2014/main" id="{918A08D7-C71C-4D4D-8DED-79FAF649A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248" name="Rectangle 8">
              <a:extLst>
                <a:ext uri="{FF2B5EF4-FFF2-40B4-BE49-F238E27FC236}">
                  <a16:creationId xmlns:a16="http://schemas.microsoft.com/office/drawing/2014/main" id="{AEC2B89B-7855-4665-8AE6-79109EDC3263}"/>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38249" name="Picture 9">
            <a:extLst>
              <a:ext uri="{FF2B5EF4-FFF2-40B4-BE49-F238E27FC236}">
                <a16:creationId xmlns:a16="http://schemas.microsoft.com/office/drawing/2014/main" id="{DB359608-1054-41DE-9FBE-E65D95F726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447800"/>
            <a:ext cx="8915400"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250" name="Picture 10">
            <a:extLst>
              <a:ext uri="{FF2B5EF4-FFF2-40B4-BE49-F238E27FC236}">
                <a16:creationId xmlns:a16="http://schemas.microsoft.com/office/drawing/2014/main" id="{D7CC0858-0632-4AD4-A118-A3A0775C05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2514600"/>
            <a:ext cx="7202488" cy="185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251" name="Picture 11">
            <a:extLst>
              <a:ext uri="{FF2B5EF4-FFF2-40B4-BE49-F238E27FC236}">
                <a16:creationId xmlns:a16="http://schemas.microsoft.com/office/drawing/2014/main" id="{125DE640-C2AF-40CE-AE2F-BD7981DCF4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4495800"/>
            <a:ext cx="6858000" cy="213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252" name="Picture 12">
            <a:extLst>
              <a:ext uri="{FF2B5EF4-FFF2-40B4-BE49-F238E27FC236}">
                <a16:creationId xmlns:a16="http://schemas.microsoft.com/office/drawing/2014/main" id="{B61BB2CE-B77C-47C1-B7B9-78DBE4B1F7AA}"/>
              </a:ext>
            </a:extLst>
          </p:cNvPr>
          <p:cNvPicPr>
            <a:picLocks noChangeAspect="1" noChangeArrowheads="1"/>
          </p:cNvPicPr>
          <p:nvPr/>
        </p:nvPicPr>
        <p:blipFill>
          <a:blip r:embed="rId8">
            <a:lum bright="-8000"/>
            <a:extLst>
              <a:ext uri="{28A0092B-C50C-407E-A947-70E740481C1C}">
                <a14:useLocalDpi xmlns:a14="http://schemas.microsoft.com/office/drawing/2010/main" val="0"/>
              </a:ext>
            </a:extLst>
          </a:blip>
          <a:srcRect/>
          <a:stretch>
            <a:fillRect/>
          </a:stretch>
        </p:blipFill>
        <p:spPr bwMode="auto">
          <a:xfrm>
            <a:off x="0" y="2590800"/>
            <a:ext cx="9144000" cy="2036763"/>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8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Prostokąt 8">
            <a:extLst>
              <a:ext uri="{FF2B5EF4-FFF2-40B4-BE49-F238E27FC236}">
                <a16:creationId xmlns:a16="http://schemas.microsoft.com/office/drawing/2014/main" id="{B237B4EF-C38F-4C13-A7DB-9D591C4E747F}"/>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40291" name="Tytuł 1">
            <a:extLst>
              <a:ext uri="{FF2B5EF4-FFF2-40B4-BE49-F238E27FC236}">
                <a16:creationId xmlns:a16="http://schemas.microsoft.com/office/drawing/2014/main" id="{82CB7FC0-4692-4F07-8135-BF39337D770D}"/>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czynniki</a:t>
            </a:r>
            <a:br>
              <a:rPr lang="pl-PL" altLang="pl-PL"/>
            </a:br>
            <a:r>
              <a:rPr lang="pl-PL" altLang="pl-PL"/>
              <a:t>przyśpieszające</a:t>
            </a:r>
          </a:p>
        </p:txBody>
      </p:sp>
      <p:grpSp>
        <p:nvGrpSpPr>
          <p:cNvPr id="140292" name="Group 4">
            <a:extLst>
              <a:ext uri="{FF2B5EF4-FFF2-40B4-BE49-F238E27FC236}">
                <a16:creationId xmlns:a16="http://schemas.microsoft.com/office/drawing/2014/main" id="{D0B0184B-FE82-4B4C-BC1A-9B50AAB588FA}"/>
              </a:ext>
            </a:extLst>
          </p:cNvPr>
          <p:cNvGrpSpPr>
            <a:grpSpLocks/>
          </p:cNvGrpSpPr>
          <p:nvPr/>
        </p:nvGrpSpPr>
        <p:grpSpPr bwMode="auto">
          <a:xfrm>
            <a:off x="5562600" y="152400"/>
            <a:ext cx="3429000" cy="1143000"/>
            <a:chOff x="2304" y="1536"/>
            <a:chExt cx="2304" cy="864"/>
          </a:xfrm>
        </p:grpSpPr>
        <p:sp>
          <p:nvSpPr>
            <p:cNvPr id="140293" name="Rectangle 5">
              <a:extLst>
                <a:ext uri="{FF2B5EF4-FFF2-40B4-BE49-F238E27FC236}">
                  <a16:creationId xmlns:a16="http://schemas.microsoft.com/office/drawing/2014/main" id="{78ECF268-5055-4F65-99BE-6AA8CF870611}"/>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40294" name="Picture 6">
              <a:extLst>
                <a:ext uri="{FF2B5EF4-FFF2-40B4-BE49-F238E27FC236}">
                  <a16:creationId xmlns:a16="http://schemas.microsoft.com/office/drawing/2014/main" id="{AC1361DE-9BED-4F89-9B7E-6CE399966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295" name="Picture 7">
              <a:extLst>
                <a:ext uri="{FF2B5EF4-FFF2-40B4-BE49-F238E27FC236}">
                  <a16:creationId xmlns:a16="http://schemas.microsoft.com/office/drawing/2014/main" id="{A49615E3-A9F6-4058-BE59-B3FEB9F6C4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0296" name="Rectangle 8">
              <a:extLst>
                <a:ext uri="{FF2B5EF4-FFF2-40B4-BE49-F238E27FC236}">
                  <a16:creationId xmlns:a16="http://schemas.microsoft.com/office/drawing/2014/main" id="{3B9EC607-5B73-433F-A9C6-64562947ABF8}"/>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40302" name="Picture 14">
            <a:extLst>
              <a:ext uri="{FF2B5EF4-FFF2-40B4-BE49-F238E27FC236}">
                <a16:creationId xmlns:a16="http://schemas.microsoft.com/office/drawing/2014/main" id="{01919719-32A5-42A4-8A8A-10EB71BF00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4572000"/>
            <a:ext cx="6324600" cy="203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303" name="Picture 15">
            <a:extLst>
              <a:ext uri="{FF2B5EF4-FFF2-40B4-BE49-F238E27FC236}">
                <a16:creationId xmlns:a16="http://schemas.microsoft.com/office/drawing/2014/main" id="{964E1E98-6352-45A8-81D4-C6ADC31B27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47800"/>
            <a:ext cx="9144000" cy="120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304" name="Picture 16">
            <a:extLst>
              <a:ext uri="{FF2B5EF4-FFF2-40B4-BE49-F238E27FC236}">
                <a16:creationId xmlns:a16="http://schemas.microsoft.com/office/drawing/2014/main" id="{51F979CC-FF41-4EC2-954D-DB54ED7996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667000"/>
            <a:ext cx="8686800" cy="178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305" name="Picture 17">
            <a:extLst>
              <a:ext uri="{FF2B5EF4-FFF2-40B4-BE49-F238E27FC236}">
                <a16:creationId xmlns:a16="http://schemas.microsoft.com/office/drawing/2014/main" id="{7370CB21-97A1-4E91-A8FA-E1AAAC6D1BC2}"/>
              </a:ext>
            </a:extLst>
          </p:cNvPr>
          <p:cNvPicPr>
            <a:picLocks noChangeAspect="1" noChangeArrowheads="1"/>
          </p:cNvPicPr>
          <p:nvPr/>
        </p:nvPicPr>
        <p:blipFill>
          <a:blip r:embed="rId8">
            <a:lum bright="-8000"/>
            <a:extLst>
              <a:ext uri="{28A0092B-C50C-407E-A947-70E740481C1C}">
                <a14:useLocalDpi xmlns:a14="http://schemas.microsoft.com/office/drawing/2010/main" val="0"/>
              </a:ext>
            </a:extLst>
          </a:blip>
          <a:srcRect/>
          <a:stretch>
            <a:fillRect/>
          </a:stretch>
        </p:blipFill>
        <p:spPr bwMode="auto">
          <a:xfrm>
            <a:off x="0" y="2362200"/>
            <a:ext cx="9144000" cy="1743075"/>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40305"/>
                                        </p:tgtEl>
                                        <p:attrNameLst>
                                          <p:attrName>style.visibility</p:attrName>
                                        </p:attrNameLst>
                                      </p:cBhvr>
                                      <p:to>
                                        <p:strVal val="visible"/>
                                      </p:to>
                                    </p:set>
                                    <p:anim calcmode="lin" valueType="num">
                                      <p:cBhvr additive="base">
                                        <p:cTn id="7" dur="500" fill="hold"/>
                                        <p:tgtEl>
                                          <p:spTgt spid="140305"/>
                                        </p:tgtEl>
                                        <p:attrNameLst>
                                          <p:attrName>ppt_x</p:attrName>
                                        </p:attrNameLst>
                                      </p:cBhvr>
                                      <p:tavLst>
                                        <p:tav tm="0">
                                          <p:val>
                                            <p:strVal val="0-#ppt_w/2"/>
                                          </p:val>
                                        </p:tav>
                                        <p:tav tm="100000">
                                          <p:val>
                                            <p:strVal val="#ppt_x"/>
                                          </p:val>
                                        </p:tav>
                                      </p:tavLst>
                                    </p:anim>
                                    <p:anim calcmode="lin" valueType="num">
                                      <p:cBhvr additive="base">
                                        <p:cTn id="8" dur="500" fill="hold"/>
                                        <p:tgtEl>
                                          <p:spTgt spid="1403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Prostokąt 8">
            <a:extLst>
              <a:ext uri="{FF2B5EF4-FFF2-40B4-BE49-F238E27FC236}">
                <a16:creationId xmlns:a16="http://schemas.microsoft.com/office/drawing/2014/main" id="{A90F3CEA-0425-4D65-A837-C7CFB6332EB3}"/>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28003" name="Tytuł 1">
            <a:extLst>
              <a:ext uri="{FF2B5EF4-FFF2-40B4-BE49-F238E27FC236}">
                <a16:creationId xmlns:a16="http://schemas.microsoft.com/office/drawing/2014/main" id="{027BD0E5-2128-4C15-8AE4-8D2CE33E4379}"/>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układy scalone -  </a:t>
            </a:r>
            <a:r>
              <a:rPr lang="pl-PL" altLang="pl-PL" sz="2600">
                <a:sym typeface="Symbol" panose="05050102010706020507" pitchFamily="18" charset="2"/>
              </a:rPr>
              <a:t></a:t>
            </a:r>
            <a:endParaRPr lang="pl-PL" altLang="pl-PL" sz="2600"/>
          </a:p>
        </p:txBody>
      </p:sp>
      <p:grpSp>
        <p:nvGrpSpPr>
          <p:cNvPr id="128004" name="Group 4">
            <a:extLst>
              <a:ext uri="{FF2B5EF4-FFF2-40B4-BE49-F238E27FC236}">
                <a16:creationId xmlns:a16="http://schemas.microsoft.com/office/drawing/2014/main" id="{42482741-FA87-49B2-8CFB-32CB6509ADD3}"/>
              </a:ext>
            </a:extLst>
          </p:cNvPr>
          <p:cNvGrpSpPr>
            <a:grpSpLocks/>
          </p:cNvGrpSpPr>
          <p:nvPr/>
        </p:nvGrpSpPr>
        <p:grpSpPr bwMode="auto">
          <a:xfrm>
            <a:off x="5562600" y="152400"/>
            <a:ext cx="3429000" cy="1143000"/>
            <a:chOff x="2304" y="1536"/>
            <a:chExt cx="2304" cy="864"/>
          </a:xfrm>
        </p:grpSpPr>
        <p:sp>
          <p:nvSpPr>
            <p:cNvPr id="128005" name="Rectangle 5">
              <a:extLst>
                <a:ext uri="{FF2B5EF4-FFF2-40B4-BE49-F238E27FC236}">
                  <a16:creationId xmlns:a16="http://schemas.microsoft.com/office/drawing/2014/main" id="{7C0CDF7E-F224-4BD0-A415-1AF8E3F86D58}"/>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28006" name="Picture 6">
              <a:extLst>
                <a:ext uri="{FF2B5EF4-FFF2-40B4-BE49-F238E27FC236}">
                  <a16:creationId xmlns:a16="http://schemas.microsoft.com/office/drawing/2014/main" id="{757BAB09-A1B3-4DF9-A87F-6207885E7D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7" name="Picture 7">
              <a:extLst>
                <a:ext uri="{FF2B5EF4-FFF2-40B4-BE49-F238E27FC236}">
                  <a16:creationId xmlns:a16="http://schemas.microsoft.com/office/drawing/2014/main" id="{52C74C08-6243-4427-A16A-7743B44BE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008" name="Rectangle 8">
              <a:extLst>
                <a:ext uri="{FF2B5EF4-FFF2-40B4-BE49-F238E27FC236}">
                  <a16:creationId xmlns:a16="http://schemas.microsoft.com/office/drawing/2014/main" id="{774FEF1C-9AEA-4224-8485-7BB429A5894F}"/>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28010" name="Picture 10">
            <a:extLst>
              <a:ext uri="{FF2B5EF4-FFF2-40B4-BE49-F238E27FC236}">
                <a16:creationId xmlns:a16="http://schemas.microsoft.com/office/drawing/2014/main" id="{894EAFFE-C275-47A2-B244-FF9ACCFA73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600200"/>
            <a:ext cx="8534400" cy="339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Prostokąt 8">
            <a:extLst>
              <a:ext uri="{FF2B5EF4-FFF2-40B4-BE49-F238E27FC236}">
                <a16:creationId xmlns:a16="http://schemas.microsoft.com/office/drawing/2014/main" id="{444D65CA-655B-4667-BF31-8104139DB3BB}"/>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42339" name="Tytuł 1">
            <a:extLst>
              <a:ext uri="{FF2B5EF4-FFF2-40B4-BE49-F238E27FC236}">
                <a16:creationId xmlns:a16="http://schemas.microsoft.com/office/drawing/2014/main" id="{D5007E00-BF6F-4C2D-873A-A079F717435C}"/>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układy scalone - </a:t>
            </a:r>
            <a:r>
              <a:rPr lang="pl-PL" altLang="pl-PL" sz="2600">
                <a:sym typeface="Symbol" panose="05050102010706020507" pitchFamily="18" charset="2"/>
              </a:rPr>
              <a:t></a:t>
            </a:r>
            <a:r>
              <a:rPr lang="pl-PL" altLang="pl-PL" baseline="-25000">
                <a:sym typeface="Symbol" panose="05050102010706020507" pitchFamily="18" charset="2"/>
              </a:rPr>
              <a:t>PM</a:t>
            </a:r>
            <a:endParaRPr lang="pl-PL" altLang="pl-PL" baseline="-25000"/>
          </a:p>
        </p:txBody>
      </p:sp>
      <p:grpSp>
        <p:nvGrpSpPr>
          <p:cNvPr id="142340" name="Group 4">
            <a:extLst>
              <a:ext uri="{FF2B5EF4-FFF2-40B4-BE49-F238E27FC236}">
                <a16:creationId xmlns:a16="http://schemas.microsoft.com/office/drawing/2014/main" id="{E1028981-BE00-4685-A801-4F256F315612}"/>
              </a:ext>
            </a:extLst>
          </p:cNvPr>
          <p:cNvGrpSpPr>
            <a:grpSpLocks/>
          </p:cNvGrpSpPr>
          <p:nvPr/>
        </p:nvGrpSpPr>
        <p:grpSpPr bwMode="auto">
          <a:xfrm>
            <a:off x="5562600" y="152400"/>
            <a:ext cx="3429000" cy="1143000"/>
            <a:chOff x="2304" y="1536"/>
            <a:chExt cx="2304" cy="864"/>
          </a:xfrm>
        </p:grpSpPr>
        <p:sp>
          <p:nvSpPr>
            <p:cNvPr id="142341" name="Rectangle 5">
              <a:extLst>
                <a:ext uri="{FF2B5EF4-FFF2-40B4-BE49-F238E27FC236}">
                  <a16:creationId xmlns:a16="http://schemas.microsoft.com/office/drawing/2014/main" id="{942EA670-BDD6-4B60-8A88-E2F0B9A5F67B}"/>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42342" name="Picture 6">
              <a:extLst>
                <a:ext uri="{FF2B5EF4-FFF2-40B4-BE49-F238E27FC236}">
                  <a16:creationId xmlns:a16="http://schemas.microsoft.com/office/drawing/2014/main" id="{0190D296-41DF-49A1-A3DF-C95647A012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2343" name="Picture 7">
              <a:extLst>
                <a:ext uri="{FF2B5EF4-FFF2-40B4-BE49-F238E27FC236}">
                  <a16:creationId xmlns:a16="http://schemas.microsoft.com/office/drawing/2014/main" id="{7F670688-4AF7-414A-95DE-DD91968152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344" name="Rectangle 8">
              <a:extLst>
                <a:ext uri="{FF2B5EF4-FFF2-40B4-BE49-F238E27FC236}">
                  <a16:creationId xmlns:a16="http://schemas.microsoft.com/office/drawing/2014/main" id="{25A8C628-F636-4CA6-A142-79C8D41033D1}"/>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42346" name="Picture 10">
            <a:extLst>
              <a:ext uri="{FF2B5EF4-FFF2-40B4-BE49-F238E27FC236}">
                <a16:creationId xmlns:a16="http://schemas.microsoft.com/office/drawing/2014/main" id="{599CABB9-3454-456A-A927-2C76841A1D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7800"/>
            <a:ext cx="9144000" cy="352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Prostokąt 8">
            <a:extLst>
              <a:ext uri="{FF2B5EF4-FFF2-40B4-BE49-F238E27FC236}">
                <a16:creationId xmlns:a16="http://schemas.microsoft.com/office/drawing/2014/main" id="{99475664-8A23-4023-979F-B215E05F7F60}"/>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44387" name="Tytuł 1">
            <a:extLst>
              <a:ext uri="{FF2B5EF4-FFF2-40B4-BE49-F238E27FC236}">
                <a16:creationId xmlns:a16="http://schemas.microsoft.com/office/drawing/2014/main" id="{ECD40245-CC8D-42F7-BF4E-6E45BB03F0C6}"/>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układy scalone - </a:t>
            </a:r>
            <a:r>
              <a:rPr lang="pl-PL" altLang="pl-PL" sz="2600">
                <a:sym typeface="Symbol" panose="05050102010706020507" pitchFamily="18" charset="2"/>
              </a:rPr>
              <a:t></a:t>
            </a:r>
            <a:r>
              <a:rPr lang="pl-PL" altLang="pl-PL" baseline="-25000">
                <a:sym typeface="Symbol" panose="05050102010706020507" pitchFamily="18" charset="2"/>
              </a:rPr>
              <a:t>PM</a:t>
            </a:r>
          </a:p>
        </p:txBody>
      </p:sp>
      <p:grpSp>
        <p:nvGrpSpPr>
          <p:cNvPr id="144388" name="Group 4">
            <a:extLst>
              <a:ext uri="{FF2B5EF4-FFF2-40B4-BE49-F238E27FC236}">
                <a16:creationId xmlns:a16="http://schemas.microsoft.com/office/drawing/2014/main" id="{D32EBC11-8557-421E-85C2-B7F63A0CE003}"/>
              </a:ext>
            </a:extLst>
          </p:cNvPr>
          <p:cNvGrpSpPr>
            <a:grpSpLocks/>
          </p:cNvGrpSpPr>
          <p:nvPr/>
        </p:nvGrpSpPr>
        <p:grpSpPr bwMode="auto">
          <a:xfrm>
            <a:off x="5562600" y="152400"/>
            <a:ext cx="3429000" cy="1143000"/>
            <a:chOff x="2304" y="1536"/>
            <a:chExt cx="2304" cy="864"/>
          </a:xfrm>
        </p:grpSpPr>
        <p:sp>
          <p:nvSpPr>
            <p:cNvPr id="144389" name="Rectangle 5">
              <a:extLst>
                <a:ext uri="{FF2B5EF4-FFF2-40B4-BE49-F238E27FC236}">
                  <a16:creationId xmlns:a16="http://schemas.microsoft.com/office/drawing/2014/main" id="{C69239EB-47DA-4BA8-BE36-444AD69011EF}"/>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44390" name="Picture 6">
              <a:extLst>
                <a:ext uri="{FF2B5EF4-FFF2-40B4-BE49-F238E27FC236}">
                  <a16:creationId xmlns:a16="http://schemas.microsoft.com/office/drawing/2014/main" id="{F9774AD9-0960-4AEF-AB44-1983CECFA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391" name="Picture 7">
              <a:extLst>
                <a:ext uri="{FF2B5EF4-FFF2-40B4-BE49-F238E27FC236}">
                  <a16:creationId xmlns:a16="http://schemas.microsoft.com/office/drawing/2014/main" id="{89C6983B-B0F6-454C-A704-1E07AB3916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392" name="Rectangle 8">
              <a:extLst>
                <a:ext uri="{FF2B5EF4-FFF2-40B4-BE49-F238E27FC236}">
                  <a16:creationId xmlns:a16="http://schemas.microsoft.com/office/drawing/2014/main" id="{C5F6C288-6CFA-4401-B7BB-12CC3DD3D4FD}"/>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44394" name="Picture 10">
            <a:extLst>
              <a:ext uri="{FF2B5EF4-FFF2-40B4-BE49-F238E27FC236}">
                <a16:creationId xmlns:a16="http://schemas.microsoft.com/office/drawing/2014/main" id="{EF5CECD9-B6D7-49E4-81D7-BFD3B474AA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7800"/>
            <a:ext cx="7391400" cy="289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395" name="Picture 11">
            <a:extLst>
              <a:ext uri="{FF2B5EF4-FFF2-40B4-BE49-F238E27FC236}">
                <a16:creationId xmlns:a16="http://schemas.microsoft.com/office/drawing/2014/main" id="{061AD10D-0B93-4974-B818-68F387FD57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4343400"/>
            <a:ext cx="7696200"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398" name="Oval 14">
            <a:extLst>
              <a:ext uri="{FF2B5EF4-FFF2-40B4-BE49-F238E27FC236}">
                <a16:creationId xmlns:a16="http://schemas.microsoft.com/office/drawing/2014/main" id="{4170F7F4-F56D-42C3-B8F4-68A0903B182B}"/>
              </a:ext>
            </a:extLst>
          </p:cNvPr>
          <p:cNvSpPr>
            <a:spLocks noChangeArrowheads="1"/>
          </p:cNvSpPr>
          <p:nvPr/>
        </p:nvSpPr>
        <p:spPr bwMode="auto">
          <a:xfrm>
            <a:off x="1219200" y="4267200"/>
            <a:ext cx="1981200" cy="457200"/>
          </a:xfrm>
          <a:prstGeom prst="ellipse">
            <a:avLst/>
          </a:prstGeom>
          <a:noFill/>
          <a:ln w="127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sp>
        <p:nvSpPr>
          <p:cNvPr id="144399" name="Oval 15">
            <a:extLst>
              <a:ext uri="{FF2B5EF4-FFF2-40B4-BE49-F238E27FC236}">
                <a16:creationId xmlns:a16="http://schemas.microsoft.com/office/drawing/2014/main" id="{A00FA08D-1F4D-4F15-8AE0-8A53AB30DA54}"/>
              </a:ext>
            </a:extLst>
          </p:cNvPr>
          <p:cNvSpPr>
            <a:spLocks noChangeArrowheads="1"/>
          </p:cNvSpPr>
          <p:nvPr/>
        </p:nvSpPr>
        <p:spPr bwMode="auto">
          <a:xfrm>
            <a:off x="1752600" y="1371600"/>
            <a:ext cx="1981200" cy="457200"/>
          </a:xfrm>
          <a:prstGeom prst="ellipse">
            <a:avLst/>
          </a:prstGeom>
          <a:noFill/>
          <a:ln w="127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Prostokąt 8">
            <a:extLst>
              <a:ext uri="{FF2B5EF4-FFF2-40B4-BE49-F238E27FC236}">
                <a16:creationId xmlns:a16="http://schemas.microsoft.com/office/drawing/2014/main" id="{F7D354CD-87B0-45D0-8DE1-8141C1FF8BF8}"/>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54627" name="Tytuł 1">
            <a:extLst>
              <a:ext uri="{FF2B5EF4-FFF2-40B4-BE49-F238E27FC236}">
                <a16:creationId xmlns:a16="http://schemas.microsoft.com/office/drawing/2014/main" id="{F34A64B3-1DCA-4555-95FA-576C3CEDD6EA}"/>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układy scalone - </a:t>
            </a:r>
            <a:r>
              <a:rPr lang="pl-PL" altLang="pl-PL" sz="2600">
                <a:sym typeface="Symbol" panose="05050102010706020507" pitchFamily="18" charset="2"/>
              </a:rPr>
              <a:t></a:t>
            </a:r>
            <a:r>
              <a:rPr lang="pl-PL" altLang="pl-PL" baseline="-25000">
                <a:sym typeface="Symbol" panose="05050102010706020507" pitchFamily="18" charset="2"/>
              </a:rPr>
              <a:t>PM</a:t>
            </a:r>
          </a:p>
        </p:txBody>
      </p:sp>
      <p:grpSp>
        <p:nvGrpSpPr>
          <p:cNvPr id="154628" name="Group 4">
            <a:extLst>
              <a:ext uri="{FF2B5EF4-FFF2-40B4-BE49-F238E27FC236}">
                <a16:creationId xmlns:a16="http://schemas.microsoft.com/office/drawing/2014/main" id="{9C95DD1D-4C1E-44BF-A3E6-1BA3DC575AE1}"/>
              </a:ext>
            </a:extLst>
          </p:cNvPr>
          <p:cNvGrpSpPr>
            <a:grpSpLocks/>
          </p:cNvGrpSpPr>
          <p:nvPr/>
        </p:nvGrpSpPr>
        <p:grpSpPr bwMode="auto">
          <a:xfrm>
            <a:off x="5562600" y="152400"/>
            <a:ext cx="3429000" cy="1143000"/>
            <a:chOff x="2304" y="1536"/>
            <a:chExt cx="2304" cy="864"/>
          </a:xfrm>
        </p:grpSpPr>
        <p:sp>
          <p:nvSpPr>
            <p:cNvPr id="154629" name="Rectangle 5">
              <a:extLst>
                <a:ext uri="{FF2B5EF4-FFF2-40B4-BE49-F238E27FC236}">
                  <a16:creationId xmlns:a16="http://schemas.microsoft.com/office/drawing/2014/main" id="{94DF530C-54B6-48B0-B083-72F0F9430C88}"/>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54630" name="Picture 6">
              <a:extLst>
                <a:ext uri="{FF2B5EF4-FFF2-40B4-BE49-F238E27FC236}">
                  <a16:creationId xmlns:a16="http://schemas.microsoft.com/office/drawing/2014/main" id="{8A8E93A6-1F16-45D3-8273-60EE4C329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31" name="Picture 7">
              <a:extLst>
                <a:ext uri="{FF2B5EF4-FFF2-40B4-BE49-F238E27FC236}">
                  <a16:creationId xmlns:a16="http://schemas.microsoft.com/office/drawing/2014/main" id="{50AEFDBB-3511-4B9A-9294-4BF483D31C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4632" name="Rectangle 8">
              <a:extLst>
                <a:ext uri="{FF2B5EF4-FFF2-40B4-BE49-F238E27FC236}">
                  <a16:creationId xmlns:a16="http://schemas.microsoft.com/office/drawing/2014/main" id="{52CDC27F-2102-447A-B965-FC3B12920413}"/>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54635" name="Picture 11">
            <a:extLst>
              <a:ext uri="{FF2B5EF4-FFF2-40B4-BE49-F238E27FC236}">
                <a16:creationId xmlns:a16="http://schemas.microsoft.com/office/drawing/2014/main" id="{D32090AA-1866-493F-BF2B-E07C10849D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524000"/>
            <a:ext cx="7162800" cy="265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36" name="Picture 12">
            <a:extLst>
              <a:ext uri="{FF2B5EF4-FFF2-40B4-BE49-F238E27FC236}">
                <a16:creationId xmlns:a16="http://schemas.microsoft.com/office/drawing/2014/main" id="{101DA9AB-E768-4A7A-817A-F2343C2E6E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343400"/>
            <a:ext cx="8839200" cy="204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4637" name="Oval 13">
            <a:extLst>
              <a:ext uri="{FF2B5EF4-FFF2-40B4-BE49-F238E27FC236}">
                <a16:creationId xmlns:a16="http://schemas.microsoft.com/office/drawing/2014/main" id="{40F08710-FF7C-4D75-A15F-1074E579EAD9}"/>
              </a:ext>
            </a:extLst>
          </p:cNvPr>
          <p:cNvSpPr>
            <a:spLocks noChangeArrowheads="1"/>
          </p:cNvSpPr>
          <p:nvPr/>
        </p:nvSpPr>
        <p:spPr bwMode="auto">
          <a:xfrm>
            <a:off x="2895600" y="1447800"/>
            <a:ext cx="1981200" cy="457200"/>
          </a:xfrm>
          <a:prstGeom prst="ellipse">
            <a:avLst/>
          </a:prstGeom>
          <a:noFill/>
          <a:ln w="127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sp>
        <p:nvSpPr>
          <p:cNvPr id="154638" name="Oval 14">
            <a:extLst>
              <a:ext uri="{FF2B5EF4-FFF2-40B4-BE49-F238E27FC236}">
                <a16:creationId xmlns:a16="http://schemas.microsoft.com/office/drawing/2014/main" id="{D8DAA78B-58DE-45A4-A97C-88F3F01C0403}"/>
              </a:ext>
            </a:extLst>
          </p:cNvPr>
          <p:cNvSpPr>
            <a:spLocks noChangeArrowheads="1"/>
          </p:cNvSpPr>
          <p:nvPr/>
        </p:nvSpPr>
        <p:spPr bwMode="auto">
          <a:xfrm>
            <a:off x="6934200" y="4419600"/>
            <a:ext cx="1981200" cy="457200"/>
          </a:xfrm>
          <a:prstGeom prst="ellipse">
            <a:avLst/>
          </a:prstGeom>
          <a:noFill/>
          <a:ln w="127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Prostokąt 8">
            <a:extLst>
              <a:ext uri="{FF2B5EF4-FFF2-40B4-BE49-F238E27FC236}">
                <a16:creationId xmlns:a16="http://schemas.microsoft.com/office/drawing/2014/main" id="{6C639498-ECAD-4531-AF7F-93016C44CC9D}"/>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56675" name="Tytuł 1">
            <a:extLst>
              <a:ext uri="{FF2B5EF4-FFF2-40B4-BE49-F238E27FC236}">
                <a16:creationId xmlns:a16="http://schemas.microsoft.com/office/drawing/2014/main" id="{F765309D-5301-4FE1-827E-9FE7DB12C701}"/>
              </a:ext>
            </a:extLst>
          </p:cNvPr>
          <p:cNvSpPr>
            <a:spLocks noGrp="1"/>
          </p:cNvSpPr>
          <p:nvPr>
            <p:ph type="title" idx="4294967295"/>
          </p:nvPr>
        </p:nvSpPr>
        <p:spPr>
          <a:xfrm>
            <a:off x="1524000" y="457200"/>
            <a:ext cx="7138988" cy="941388"/>
          </a:xfrm>
        </p:spPr>
        <p:txBody>
          <a:bodyPr/>
          <a:lstStyle/>
          <a:p>
            <a:pPr>
              <a:spcAft>
                <a:spcPct val="25000"/>
              </a:spcAft>
            </a:pPr>
            <a:r>
              <a:rPr lang="pl-PL" altLang="pl-PL"/>
              <a:t>FIDES guide 2009</a:t>
            </a:r>
            <a:br>
              <a:rPr lang="pl-PL" altLang="pl-PL"/>
            </a:br>
            <a:r>
              <a:rPr lang="pl-PL" altLang="pl-PL"/>
              <a:t>układy scalone - </a:t>
            </a:r>
            <a:r>
              <a:rPr lang="pl-PL" altLang="pl-PL" sz="2600">
                <a:sym typeface="Symbol" panose="05050102010706020507" pitchFamily="18" charset="2"/>
              </a:rPr>
              <a:t></a:t>
            </a:r>
            <a:r>
              <a:rPr lang="pl-PL" altLang="pl-PL" sz="2600" baseline="-25000">
                <a:sym typeface="Symbol" panose="05050102010706020507" pitchFamily="18" charset="2"/>
              </a:rPr>
              <a:t>0TH</a:t>
            </a:r>
          </a:p>
        </p:txBody>
      </p:sp>
      <p:grpSp>
        <p:nvGrpSpPr>
          <p:cNvPr id="156676" name="Group 4">
            <a:extLst>
              <a:ext uri="{FF2B5EF4-FFF2-40B4-BE49-F238E27FC236}">
                <a16:creationId xmlns:a16="http://schemas.microsoft.com/office/drawing/2014/main" id="{7B71FB28-4F70-41E7-A54D-712EB2CE3046}"/>
              </a:ext>
            </a:extLst>
          </p:cNvPr>
          <p:cNvGrpSpPr>
            <a:grpSpLocks/>
          </p:cNvGrpSpPr>
          <p:nvPr/>
        </p:nvGrpSpPr>
        <p:grpSpPr bwMode="auto">
          <a:xfrm>
            <a:off x="5562600" y="152400"/>
            <a:ext cx="3429000" cy="1143000"/>
            <a:chOff x="2304" y="1536"/>
            <a:chExt cx="2304" cy="864"/>
          </a:xfrm>
        </p:grpSpPr>
        <p:sp>
          <p:nvSpPr>
            <p:cNvPr id="156677" name="Rectangle 5">
              <a:extLst>
                <a:ext uri="{FF2B5EF4-FFF2-40B4-BE49-F238E27FC236}">
                  <a16:creationId xmlns:a16="http://schemas.microsoft.com/office/drawing/2014/main" id="{8C85F1B5-B1F6-48C7-90E6-9F8540931E24}"/>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56678" name="Picture 6">
              <a:extLst>
                <a:ext uri="{FF2B5EF4-FFF2-40B4-BE49-F238E27FC236}">
                  <a16:creationId xmlns:a16="http://schemas.microsoft.com/office/drawing/2014/main" id="{7E3C7FE7-72E4-449A-83C9-422A5C60E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6679" name="Picture 7">
              <a:extLst>
                <a:ext uri="{FF2B5EF4-FFF2-40B4-BE49-F238E27FC236}">
                  <a16:creationId xmlns:a16="http://schemas.microsoft.com/office/drawing/2014/main" id="{B37310BB-44C0-4C1C-AF80-FFADF54E2B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6680" name="Rectangle 8">
              <a:extLst>
                <a:ext uri="{FF2B5EF4-FFF2-40B4-BE49-F238E27FC236}">
                  <a16:creationId xmlns:a16="http://schemas.microsoft.com/office/drawing/2014/main" id="{7D2A0A6C-652C-4434-99A9-AD96E092397F}"/>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56684" name="Picture 12">
            <a:extLst>
              <a:ext uri="{FF2B5EF4-FFF2-40B4-BE49-F238E27FC236}">
                <a16:creationId xmlns:a16="http://schemas.microsoft.com/office/drawing/2014/main" id="{7E5578B2-F7F3-41BD-9962-EB89BC04CA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05000"/>
            <a:ext cx="9144000" cy="422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Prostokąt 8">
            <a:extLst>
              <a:ext uri="{FF2B5EF4-FFF2-40B4-BE49-F238E27FC236}">
                <a16:creationId xmlns:a16="http://schemas.microsoft.com/office/drawing/2014/main" id="{986D8521-3163-4EB6-BCA8-06E8495E309E}"/>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66915" name="Tytuł 1">
            <a:extLst>
              <a:ext uri="{FF2B5EF4-FFF2-40B4-BE49-F238E27FC236}">
                <a16:creationId xmlns:a16="http://schemas.microsoft.com/office/drawing/2014/main" id="{65BDA892-FCF0-426F-822F-B153498774E7}"/>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układy scalone - </a:t>
            </a:r>
            <a:r>
              <a:rPr lang="pl-PL" altLang="pl-PL" sz="2600">
                <a:sym typeface="Symbol" panose="05050102010706020507" pitchFamily="18" charset="2"/>
              </a:rPr>
              <a:t></a:t>
            </a:r>
            <a:r>
              <a:rPr lang="pl-PL" altLang="pl-PL" sz="2600" baseline="-25000">
                <a:sym typeface="Symbol" panose="05050102010706020507" pitchFamily="18" charset="2"/>
              </a:rPr>
              <a:t>0Stress</a:t>
            </a:r>
          </a:p>
        </p:txBody>
      </p:sp>
      <p:grpSp>
        <p:nvGrpSpPr>
          <p:cNvPr id="166916" name="Group 4">
            <a:extLst>
              <a:ext uri="{FF2B5EF4-FFF2-40B4-BE49-F238E27FC236}">
                <a16:creationId xmlns:a16="http://schemas.microsoft.com/office/drawing/2014/main" id="{666D4980-890E-459E-A8BE-F2017817A84D}"/>
              </a:ext>
            </a:extLst>
          </p:cNvPr>
          <p:cNvGrpSpPr>
            <a:grpSpLocks/>
          </p:cNvGrpSpPr>
          <p:nvPr/>
        </p:nvGrpSpPr>
        <p:grpSpPr bwMode="auto">
          <a:xfrm>
            <a:off x="5562600" y="152400"/>
            <a:ext cx="3429000" cy="1143000"/>
            <a:chOff x="2304" y="1536"/>
            <a:chExt cx="2304" cy="864"/>
          </a:xfrm>
        </p:grpSpPr>
        <p:sp>
          <p:nvSpPr>
            <p:cNvPr id="166917" name="Rectangle 5">
              <a:extLst>
                <a:ext uri="{FF2B5EF4-FFF2-40B4-BE49-F238E27FC236}">
                  <a16:creationId xmlns:a16="http://schemas.microsoft.com/office/drawing/2014/main" id="{7585B270-5E21-4BE6-93B2-8F8402DF42B5}"/>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66918" name="Picture 6">
              <a:extLst>
                <a:ext uri="{FF2B5EF4-FFF2-40B4-BE49-F238E27FC236}">
                  <a16:creationId xmlns:a16="http://schemas.microsoft.com/office/drawing/2014/main" id="{AE218E8B-CE21-47D9-B7F8-0073DE77E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19" name="Picture 7">
              <a:extLst>
                <a:ext uri="{FF2B5EF4-FFF2-40B4-BE49-F238E27FC236}">
                  <a16:creationId xmlns:a16="http://schemas.microsoft.com/office/drawing/2014/main" id="{B0172C0D-192A-41D6-A346-FFCE424B4F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6920" name="Rectangle 8">
              <a:extLst>
                <a:ext uri="{FF2B5EF4-FFF2-40B4-BE49-F238E27FC236}">
                  <a16:creationId xmlns:a16="http://schemas.microsoft.com/office/drawing/2014/main" id="{782637D1-2D0E-42E1-B21B-D4F1F9A62F97}"/>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66921" name="Picture 9">
            <a:extLst>
              <a:ext uri="{FF2B5EF4-FFF2-40B4-BE49-F238E27FC236}">
                <a16:creationId xmlns:a16="http://schemas.microsoft.com/office/drawing/2014/main" id="{1202351E-A90E-45CE-B911-3A8D5D686A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447800"/>
            <a:ext cx="8077200" cy="517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Prostokąt 8">
            <a:extLst>
              <a:ext uri="{FF2B5EF4-FFF2-40B4-BE49-F238E27FC236}">
                <a16:creationId xmlns:a16="http://schemas.microsoft.com/office/drawing/2014/main" id="{CC8477FC-AEB0-4839-A12E-7F2BDB9388AC}"/>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58723" name="Tytuł 1">
            <a:extLst>
              <a:ext uri="{FF2B5EF4-FFF2-40B4-BE49-F238E27FC236}">
                <a16:creationId xmlns:a16="http://schemas.microsoft.com/office/drawing/2014/main" id="{1B2738FD-ABCC-4BC8-B8CD-118064463927}"/>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układy scalone</a:t>
            </a:r>
          </a:p>
        </p:txBody>
      </p:sp>
      <p:grpSp>
        <p:nvGrpSpPr>
          <p:cNvPr id="158724" name="Group 4">
            <a:extLst>
              <a:ext uri="{FF2B5EF4-FFF2-40B4-BE49-F238E27FC236}">
                <a16:creationId xmlns:a16="http://schemas.microsoft.com/office/drawing/2014/main" id="{9CCF3A45-2358-4437-A9D9-35696E3CA021}"/>
              </a:ext>
            </a:extLst>
          </p:cNvPr>
          <p:cNvGrpSpPr>
            <a:grpSpLocks/>
          </p:cNvGrpSpPr>
          <p:nvPr/>
        </p:nvGrpSpPr>
        <p:grpSpPr bwMode="auto">
          <a:xfrm>
            <a:off x="5562600" y="152400"/>
            <a:ext cx="3429000" cy="1143000"/>
            <a:chOff x="2304" y="1536"/>
            <a:chExt cx="2304" cy="864"/>
          </a:xfrm>
        </p:grpSpPr>
        <p:sp>
          <p:nvSpPr>
            <p:cNvPr id="158725" name="Rectangle 5">
              <a:extLst>
                <a:ext uri="{FF2B5EF4-FFF2-40B4-BE49-F238E27FC236}">
                  <a16:creationId xmlns:a16="http://schemas.microsoft.com/office/drawing/2014/main" id="{C2F7812F-F370-4020-BB9D-30C5C32800A5}"/>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58726" name="Picture 6">
              <a:extLst>
                <a:ext uri="{FF2B5EF4-FFF2-40B4-BE49-F238E27FC236}">
                  <a16:creationId xmlns:a16="http://schemas.microsoft.com/office/drawing/2014/main" id="{DB922F74-BDA9-4296-A077-8A3937A7C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727" name="Picture 7">
              <a:extLst>
                <a:ext uri="{FF2B5EF4-FFF2-40B4-BE49-F238E27FC236}">
                  <a16:creationId xmlns:a16="http://schemas.microsoft.com/office/drawing/2014/main" id="{9A6D6D1E-296F-4A94-8FE4-0F4D09ED8B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8728" name="Rectangle 8">
              <a:extLst>
                <a:ext uri="{FF2B5EF4-FFF2-40B4-BE49-F238E27FC236}">
                  <a16:creationId xmlns:a16="http://schemas.microsoft.com/office/drawing/2014/main" id="{0FF2A9C9-A50C-4E95-AD63-D310A18F4977}"/>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58729" name="Picture 9">
            <a:extLst>
              <a:ext uri="{FF2B5EF4-FFF2-40B4-BE49-F238E27FC236}">
                <a16:creationId xmlns:a16="http://schemas.microsoft.com/office/drawing/2014/main" id="{AD56DB68-CA38-4CD1-931C-83386E9602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447800"/>
            <a:ext cx="7924800"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95" name="Rectangle 1039">
            <a:extLst>
              <a:ext uri="{FF2B5EF4-FFF2-40B4-BE49-F238E27FC236}">
                <a16:creationId xmlns:a16="http://schemas.microsoft.com/office/drawing/2014/main" id="{505A548D-1B20-431C-B3D8-97F290AB5BD0}"/>
              </a:ext>
            </a:extLst>
          </p:cNvPr>
          <p:cNvSpPr>
            <a:spLocks noChangeArrowheads="1"/>
          </p:cNvSpPr>
          <p:nvPr/>
        </p:nvSpPr>
        <p:spPr bwMode="auto">
          <a:xfrm>
            <a:off x="4648200" y="1524000"/>
            <a:ext cx="4343400" cy="4495800"/>
          </a:xfrm>
          <a:prstGeom prst="rect">
            <a:avLst/>
          </a:prstGeom>
          <a:noFill/>
          <a:ln w="635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sp>
        <p:nvSpPr>
          <p:cNvPr id="97282" name="Prostokąt 8">
            <a:extLst>
              <a:ext uri="{FF2B5EF4-FFF2-40B4-BE49-F238E27FC236}">
                <a16:creationId xmlns:a16="http://schemas.microsoft.com/office/drawing/2014/main" id="{C9F0815C-5E06-4208-8EE9-5777090AA873}"/>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97283" name="Tytuł 1">
            <a:extLst>
              <a:ext uri="{FF2B5EF4-FFF2-40B4-BE49-F238E27FC236}">
                <a16:creationId xmlns:a16="http://schemas.microsoft.com/office/drawing/2014/main" id="{42F7481C-9792-4DA0-94DA-A2183BB87E7F}"/>
              </a:ext>
            </a:extLst>
          </p:cNvPr>
          <p:cNvSpPr>
            <a:spLocks noGrp="1"/>
          </p:cNvSpPr>
          <p:nvPr>
            <p:ph type="title" idx="4294967295"/>
          </p:nvPr>
        </p:nvSpPr>
        <p:spPr/>
        <p:txBody>
          <a:bodyPr/>
          <a:lstStyle/>
          <a:p>
            <a:r>
              <a:rPr lang="pl-PL" altLang="pl-PL"/>
              <a:t>Przykładowe metodologie </a:t>
            </a:r>
          </a:p>
        </p:txBody>
      </p:sp>
      <p:pic>
        <p:nvPicPr>
          <p:cNvPr id="97290" name="Picture 1034">
            <a:extLst>
              <a:ext uri="{FF2B5EF4-FFF2-40B4-BE49-F238E27FC236}">
                <a16:creationId xmlns:a16="http://schemas.microsoft.com/office/drawing/2014/main" id="{9FB309CC-42A1-43C9-877C-A757B00CAB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981200"/>
            <a:ext cx="3830638"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7291" name="Object 1035">
            <a:extLst>
              <a:ext uri="{FF2B5EF4-FFF2-40B4-BE49-F238E27FC236}">
                <a16:creationId xmlns:a16="http://schemas.microsoft.com/office/drawing/2014/main" id="{F09AAB02-F55E-4EDF-AA2F-035F936D0F4E}"/>
              </a:ext>
            </a:extLst>
          </p:cNvPr>
          <p:cNvGraphicFramePr>
            <a:graphicFrameLocks noChangeAspect="1"/>
          </p:cNvGraphicFramePr>
          <p:nvPr/>
        </p:nvGraphicFramePr>
        <p:xfrm>
          <a:off x="5029200" y="2286000"/>
          <a:ext cx="1724025" cy="962025"/>
        </p:xfrm>
        <a:graphic>
          <a:graphicData uri="http://schemas.openxmlformats.org/presentationml/2006/ole">
            <mc:AlternateContent xmlns:mc="http://schemas.openxmlformats.org/markup-compatibility/2006">
              <mc:Choice xmlns:v="urn:schemas-microsoft-com:vml" Requires="v">
                <p:oleObj spid="_x0000_s97302" name="Obraz - mapa bitowa" r:id="rId5" imgW="1724266" imgH="961905" progId="Paint.Picture">
                  <p:embed/>
                </p:oleObj>
              </mc:Choice>
              <mc:Fallback>
                <p:oleObj name="Obraz - mapa bitowa" r:id="rId5" imgW="1724266" imgH="961905" progId="Paint.Picture">
                  <p:embed/>
                  <p:pic>
                    <p:nvPicPr>
                      <p:cNvPr id="0" name="Object 10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2286000"/>
                        <a:ext cx="1724025"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7292" name="Object 1036">
            <a:extLst>
              <a:ext uri="{FF2B5EF4-FFF2-40B4-BE49-F238E27FC236}">
                <a16:creationId xmlns:a16="http://schemas.microsoft.com/office/drawing/2014/main" id="{24664C96-A88F-49A9-8F26-89D0F70105E9}"/>
              </a:ext>
            </a:extLst>
          </p:cNvPr>
          <p:cNvGraphicFramePr>
            <a:graphicFrameLocks noChangeAspect="1"/>
          </p:cNvGraphicFramePr>
          <p:nvPr/>
        </p:nvGraphicFramePr>
        <p:xfrm>
          <a:off x="4800600" y="3803650"/>
          <a:ext cx="4114800" cy="1530350"/>
        </p:xfrm>
        <a:graphic>
          <a:graphicData uri="http://schemas.openxmlformats.org/presentationml/2006/ole">
            <mc:AlternateContent xmlns:mc="http://schemas.openxmlformats.org/markup-compatibility/2006">
              <mc:Choice xmlns:v="urn:schemas-microsoft-com:vml" Requires="v">
                <p:oleObj spid="_x0000_s97303" name="Obraz - mapa bitowa" r:id="rId7" imgW="4944165" imgH="1838095" progId="Paint.Picture">
                  <p:embed/>
                </p:oleObj>
              </mc:Choice>
              <mc:Fallback>
                <p:oleObj name="Obraz - mapa bitowa" r:id="rId7" imgW="4944165" imgH="1838095" progId="Paint.Picture">
                  <p:embed/>
                  <p:pic>
                    <p:nvPicPr>
                      <p:cNvPr id="0" name="Object 10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600" y="3803650"/>
                        <a:ext cx="4114800"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7293" name="Object 1037">
            <a:extLst>
              <a:ext uri="{FF2B5EF4-FFF2-40B4-BE49-F238E27FC236}">
                <a16:creationId xmlns:a16="http://schemas.microsoft.com/office/drawing/2014/main" id="{09221091-5A91-4822-A58F-B90791E6FD82}"/>
              </a:ext>
            </a:extLst>
          </p:cNvPr>
          <p:cNvGraphicFramePr>
            <a:graphicFrameLocks noChangeAspect="1"/>
          </p:cNvGraphicFramePr>
          <p:nvPr/>
        </p:nvGraphicFramePr>
        <p:xfrm>
          <a:off x="7162800" y="2133600"/>
          <a:ext cx="1333500" cy="1143000"/>
        </p:xfrm>
        <a:graphic>
          <a:graphicData uri="http://schemas.openxmlformats.org/presentationml/2006/ole">
            <mc:AlternateContent xmlns:mc="http://schemas.openxmlformats.org/markup-compatibility/2006">
              <mc:Choice xmlns:v="urn:schemas-microsoft-com:vml" Requires="v">
                <p:oleObj spid="_x0000_s97304" name="Obraz - mapa bitowa" r:id="rId9" imgW="1333333" imgH="1142857" progId="Paint.Picture">
                  <p:embed/>
                </p:oleObj>
              </mc:Choice>
              <mc:Fallback>
                <p:oleObj name="Obraz - mapa bitowa" r:id="rId9" imgW="1333333" imgH="1142857" progId="Paint.Picture">
                  <p:embed/>
                  <p:pic>
                    <p:nvPicPr>
                      <p:cNvPr id="0" name="Object 10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62800" y="2133600"/>
                        <a:ext cx="13335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7294" name="Picture 1038">
            <a:extLst>
              <a:ext uri="{FF2B5EF4-FFF2-40B4-BE49-F238E27FC236}">
                <a16:creationId xmlns:a16="http://schemas.microsoft.com/office/drawing/2014/main" id="{6725F082-8E70-4D5B-AA76-45BE6B16B02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0" y="5105400"/>
            <a:ext cx="4038600" cy="75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96" name="Rectangle 1040">
            <a:extLst>
              <a:ext uri="{FF2B5EF4-FFF2-40B4-BE49-F238E27FC236}">
                <a16:creationId xmlns:a16="http://schemas.microsoft.com/office/drawing/2014/main" id="{8ABE2E66-507F-4542-8D60-DB54993F0E15}"/>
              </a:ext>
            </a:extLst>
          </p:cNvPr>
          <p:cNvSpPr>
            <a:spLocks noChangeArrowheads="1"/>
          </p:cNvSpPr>
          <p:nvPr/>
        </p:nvSpPr>
        <p:spPr bwMode="auto">
          <a:xfrm>
            <a:off x="152400" y="1524000"/>
            <a:ext cx="4343400" cy="4495800"/>
          </a:xfrm>
          <a:prstGeom prst="rect">
            <a:avLst/>
          </a:prstGeom>
          <a:noFill/>
          <a:ln w="635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sp>
        <p:nvSpPr>
          <p:cNvPr id="97297" name="Text Box 1041">
            <a:extLst>
              <a:ext uri="{FF2B5EF4-FFF2-40B4-BE49-F238E27FC236}">
                <a16:creationId xmlns:a16="http://schemas.microsoft.com/office/drawing/2014/main" id="{46F03A0A-242B-47D7-A503-4526439A1516}"/>
              </a:ext>
            </a:extLst>
          </p:cNvPr>
          <p:cNvSpPr txBox="1">
            <a:spLocks noChangeArrowheads="1"/>
          </p:cNvSpPr>
          <p:nvPr/>
        </p:nvSpPr>
        <p:spPr bwMode="auto">
          <a:xfrm>
            <a:off x="746125" y="6051550"/>
            <a:ext cx="35004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a:hlinkClick r:id="rId12"/>
              </a:rPr>
              <a:t>http://fides-reliability.org/</a:t>
            </a:r>
            <a:r>
              <a:rPr lang="pl-PL" altLang="pl-PL"/>
              <a:t> </a:t>
            </a:r>
            <a:r>
              <a:rPr lang="pl-PL" altLang="pl-PL">
                <a:sym typeface="Wingdings" panose="05000000000000000000" pitchFamily="2" charset="2"/>
              </a:rPr>
              <a:t></a:t>
            </a:r>
            <a:endParaRPr lang="pl-PL" altLang="pl-PL"/>
          </a:p>
        </p:txBody>
      </p:sp>
      <p:sp>
        <p:nvSpPr>
          <p:cNvPr id="97298" name="Text Box 1042">
            <a:extLst>
              <a:ext uri="{FF2B5EF4-FFF2-40B4-BE49-F238E27FC236}">
                <a16:creationId xmlns:a16="http://schemas.microsoft.com/office/drawing/2014/main" id="{EAD808E8-1EA0-49EA-9687-A78499EDC36E}"/>
              </a:ext>
            </a:extLst>
          </p:cNvPr>
          <p:cNvSpPr txBox="1">
            <a:spLocks noChangeArrowheads="1"/>
          </p:cNvSpPr>
          <p:nvPr/>
        </p:nvSpPr>
        <p:spPr bwMode="auto">
          <a:xfrm>
            <a:off x="5241925" y="6051550"/>
            <a:ext cx="307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a:t>http://www.weibull.com/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Prostokąt 8">
            <a:extLst>
              <a:ext uri="{FF2B5EF4-FFF2-40B4-BE49-F238E27FC236}">
                <a16:creationId xmlns:a16="http://schemas.microsoft.com/office/drawing/2014/main" id="{AA90F200-DA1F-457F-8357-4773EC31AAF2}"/>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71011" name="Tytuł 1">
            <a:extLst>
              <a:ext uri="{FF2B5EF4-FFF2-40B4-BE49-F238E27FC236}">
                <a16:creationId xmlns:a16="http://schemas.microsoft.com/office/drawing/2014/main" id="{597EF418-49B5-4E18-9077-BAFCBC9D307C}"/>
              </a:ext>
            </a:extLst>
          </p:cNvPr>
          <p:cNvSpPr>
            <a:spLocks noGrp="1"/>
          </p:cNvSpPr>
          <p:nvPr>
            <p:ph type="title" idx="4294967295"/>
          </p:nvPr>
        </p:nvSpPr>
        <p:spPr>
          <a:xfrm>
            <a:off x="1524000" y="457200"/>
            <a:ext cx="7138988" cy="941388"/>
          </a:xfrm>
        </p:spPr>
        <p:txBody>
          <a:bodyPr/>
          <a:lstStyle/>
          <a:p>
            <a:r>
              <a:rPr lang="pl-PL" altLang="pl-PL"/>
              <a:t>FIDES guide 2009</a:t>
            </a:r>
            <a:br>
              <a:rPr lang="pl-PL" altLang="pl-PL"/>
            </a:br>
            <a:r>
              <a:rPr lang="pl-PL" altLang="pl-PL"/>
              <a:t>układy scalone</a:t>
            </a:r>
          </a:p>
        </p:txBody>
      </p:sp>
      <p:grpSp>
        <p:nvGrpSpPr>
          <p:cNvPr id="171012" name="Group 4">
            <a:extLst>
              <a:ext uri="{FF2B5EF4-FFF2-40B4-BE49-F238E27FC236}">
                <a16:creationId xmlns:a16="http://schemas.microsoft.com/office/drawing/2014/main" id="{CAF0746C-4F11-47F5-A540-8D924CCC8D8A}"/>
              </a:ext>
            </a:extLst>
          </p:cNvPr>
          <p:cNvGrpSpPr>
            <a:grpSpLocks/>
          </p:cNvGrpSpPr>
          <p:nvPr/>
        </p:nvGrpSpPr>
        <p:grpSpPr bwMode="auto">
          <a:xfrm>
            <a:off x="5562600" y="152400"/>
            <a:ext cx="3429000" cy="1143000"/>
            <a:chOff x="2304" y="1536"/>
            <a:chExt cx="2304" cy="864"/>
          </a:xfrm>
        </p:grpSpPr>
        <p:sp>
          <p:nvSpPr>
            <p:cNvPr id="171013" name="Rectangle 5">
              <a:extLst>
                <a:ext uri="{FF2B5EF4-FFF2-40B4-BE49-F238E27FC236}">
                  <a16:creationId xmlns:a16="http://schemas.microsoft.com/office/drawing/2014/main" id="{B99F2B0E-6650-40A1-A9FE-ACFA63AC9F5B}"/>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71014" name="Picture 6">
              <a:extLst>
                <a:ext uri="{FF2B5EF4-FFF2-40B4-BE49-F238E27FC236}">
                  <a16:creationId xmlns:a16="http://schemas.microsoft.com/office/drawing/2014/main" id="{BAED039C-5ADB-49F3-884E-D55F30DF9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1015" name="Picture 7">
              <a:extLst>
                <a:ext uri="{FF2B5EF4-FFF2-40B4-BE49-F238E27FC236}">
                  <a16:creationId xmlns:a16="http://schemas.microsoft.com/office/drawing/2014/main" id="{C4106FAB-6976-4C78-ABE3-36E9F056BC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1016" name="Rectangle 8">
              <a:extLst>
                <a:ext uri="{FF2B5EF4-FFF2-40B4-BE49-F238E27FC236}">
                  <a16:creationId xmlns:a16="http://schemas.microsoft.com/office/drawing/2014/main" id="{CC8F3D4A-70C2-4D2C-B82E-0E0BC3896CE2}"/>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71018" name="Picture 10">
            <a:extLst>
              <a:ext uri="{FF2B5EF4-FFF2-40B4-BE49-F238E27FC236}">
                <a16:creationId xmlns:a16="http://schemas.microsoft.com/office/drawing/2014/main" id="{761078DA-BA97-4F1C-87A4-F1EA1A820A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7800"/>
            <a:ext cx="9031288" cy="402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Prostokąt 8">
            <a:extLst>
              <a:ext uri="{FF2B5EF4-FFF2-40B4-BE49-F238E27FC236}">
                <a16:creationId xmlns:a16="http://schemas.microsoft.com/office/drawing/2014/main" id="{A18E45CA-D5F9-47E8-86D3-8957AC62B3C4}"/>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21859" name="Tytuł 1">
            <a:extLst>
              <a:ext uri="{FF2B5EF4-FFF2-40B4-BE49-F238E27FC236}">
                <a16:creationId xmlns:a16="http://schemas.microsoft.com/office/drawing/2014/main" id="{DC9C5F43-B92A-419C-A3B2-3D6B210B5CD6}"/>
              </a:ext>
            </a:extLst>
          </p:cNvPr>
          <p:cNvSpPr>
            <a:spLocks noGrp="1"/>
          </p:cNvSpPr>
          <p:nvPr>
            <p:ph type="title" idx="4294967295"/>
          </p:nvPr>
        </p:nvSpPr>
        <p:spPr>
          <a:xfrm>
            <a:off x="1524000" y="457200"/>
            <a:ext cx="7138988" cy="941388"/>
          </a:xfrm>
        </p:spPr>
        <p:txBody>
          <a:bodyPr/>
          <a:lstStyle/>
          <a:p>
            <a:r>
              <a:rPr lang="pl-PL" altLang="pl-PL"/>
              <a:t>Elementy bierne –</a:t>
            </a:r>
            <a:br>
              <a:rPr lang="pl-PL" altLang="pl-PL"/>
            </a:br>
            <a:r>
              <a:rPr lang="pl-PL" altLang="pl-PL"/>
              <a:t>rezystory - </a:t>
            </a:r>
            <a:r>
              <a:rPr lang="pl-PL" altLang="pl-PL" sz="2600">
                <a:sym typeface="Symbol" panose="05050102010706020507" pitchFamily="18" charset="2"/>
              </a:rPr>
              <a:t></a:t>
            </a:r>
          </a:p>
        </p:txBody>
      </p:sp>
      <p:grpSp>
        <p:nvGrpSpPr>
          <p:cNvPr id="121860" name="Group 4">
            <a:extLst>
              <a:ext uri="{FF2B5EF4-FFF2-40B4-BE49-F238E27FC236}">
                <a16:creationId xmlns:a16="http://schemas.microsoft.com/office/drawing/2014/main" id="{960354F0-0E17-4298-885F-5C1F85D500F2}"/>
              </a:ext>
            </a:extLst>
          </p:cNvPr>
          <p:cNvGrpSpPr>
            <a:grpSpLocks/>
          </p:cNvGrpSpPr>
          <p:nvPr/>
        </p:nvGrpSpPr>
        <p:grpSpPr bwMode="auto">
          <a:xfrm>
            <a:off x="5715000" y="152400"/>
            <a:ext cx="3276600" cy="1143000"/>
            <a:chOff x="3600" y="96"/>
            <a:chExt cx="2064" cy="720"/>
          </a:xfrm>
        </p:grpSpPr>
        <p:graphicFrame>
          <p:nvGraphicFramePr>
            <p:cNvPr id="121861" name="Object 5">
              <a:extLst>
                <a:ext uri="{FF2B5EF4-FFF2-40B4-BE49-F238E27FC236}">
                  <a16:creationId xmlns:a16="http://schemas.microsoft.com/office/drawing/2014/main" id="{4746188B-0E16-4996-8B7E-6095BF31CC25}"/>
                </a:ext>
              </a:extLst>
            </p:cNvPr>
            <p:cNvGraphicFramePr>
              <a:graphicFrameLocks noChangeAspect="1"/>
            </p:cNvGraphicFramePr>
            <p:nvPr/>
          </p:nvGraphicFramePr>
          <p:xfrm>
            <a:off x="3600" y="116"/>
            <a:ext cx="816" cy="700"/>
          </p:xfrm>
          <a:graphic>
            <a:graphicData uri="http://schemas.openxmlformats.org/presentationml/2006/ole">
              <mc:AlternateContent xmlns:mc="http://schemas.openxmlformats.org/markup-compatibility/2006">
                <mc:Choice xmlns:v="urn:schemas-microsoft-com:vml" Requires="v">
                  <p:oleObj spid="_x0000_s121870" name="Obraz - mapa bitowa" r:id="rId4" imgW="1333333" imgH="1142857" progId="Paint.Picture">
                    <p:embed/>
                  </p:oleObj>
                </mc:Choice>
                <mc:Fallback>
                  <p:oleObj name="Obraz - mapa bitowa" r:id="rId4" imgW="1333333" imgH="1142857"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 y="116"/>
                          <a:ext cx="816" cy="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1862" name="Object 6">
              <a:extLst>
                <a:ext uri="{FF2B5EF4-FFF2-40B4-BE49-F238E27FC236}">
                  <a16:creationId xmlns:a16="http://schemas.microsoft.com/office/drawing/2014/main" id="{7CF5D89F-8B71-44FC-948B-82B92DA15F40}"/>
                </a:ext>
              </a:extLst>
            </p:cNvPr>
            <p:cNvGraphicFramePr>
              <a:graphicFrameLocks noChangeAspect="1"/>
            </p:cNvGraphicFramePr>
            <p:nvPr/>
          </p:nvGraphicFramePr>
          <p:xfrm>
            <a:off x="4416" y="116"/>
            <a:ext cx="1248" cy="696"/>
          </p:xfrm>
          <a:graphic>
            <a:graphicData uri="http://schemas.openxmlformats.org/presentationml/2006/ole">
              <mc:AlternateContent xmlns:mc="http://schemas.openxmlformats.org/markup-compatibility/2006">
                <mc:Choice xmlns:v="urn:schemas-microsoft-com:vml" Requires="v">
                  <p:oleObj spid="_x0000_s121871" name="Obraz - mapa bitowa" r:id="rId6" imgW="1724266" imgH="961905" progId="Paint.Picture">
                    <p:embed/>
                  </p:oleObj>
                </mc:Choice>
                <mc:Fallback>
                  <p:oleObj name="Obraz - mapa bitowa" r:id="rId6" imgW="1724266" imgH="961905" progId="Paint.Picture">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6" y="116"/>
                          <a:ext cx="1248" cy="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1863" name="Rectangle 7">
              <a:extLst>
                <a:ext uri="{FF2B5EF4-FFF2-40B4-BE49-F238E27FC236}">
                  <a16:creationId xmlns:a16="http://schemas.microsoft.com/office/drawing/2014/main" id="{B44F1623-8190-494C-AE4D-BF11BCDC0CF5}"/>
                </a:ext>
              </a:extLst>
            </p:cNvPr>
            <p:cNvSpPr>
              <a:spLocks noChangeArrowheads="1"/>
            </p:cNvSpPr>
            <p:nvPr/>
          </p:nvSpPr>
          <p:spPr bwMode="auto">
            <a:xfrm flipV="1">
              <a:off x="3600" y="96"/>
              <a:ext cx="2064" cy="720"/>
            </a:xfrm>
            <a:prstGeom prst="rect">
              <a:avLst/>
            </a:prstGeom>
            <a:noFill/>
            <a:ln w="635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graphicFrame>
        <p:nvGraphicFramePr>
          <p:cNvPr id="121864" name="Object 8">
            <a:extLst>
              <a:ext uri="{FF2B5EF4-FFF2-40B4-BE49-F238E27FC236}">
                <a16:creationId xmlns:a16="http://schemas.microsoft.com/office/drawing/2014/main" id="{FE7DD3D5-02E0-4252-BB2D-E97857B0F5A4}"/>
              </a:ext>
            </a:extLst>
          </p:cNvPr>
          <p:cNvGraphicFramePr>
            <a:graphicFrameLocks noChangeAspect="1"/>
          </p:cNvGraphicFramePr>
          <p:nvPr/>
        </p:nvGraphicFramePr>
        <p:xfrm>
          <a:off x="304800" y="1905000"/>
          <a:ext cx="8599488" cy="3086100"/>
        </p:xfrm>
        <a:graphic>
          <a:graphicData uri="http://schemas.openxmlformats.org/presentationml/2006/ole">
            <mc:AlternateContent xmlns:mc="http://schemas.openxmlformats.org/markup-compatibility/2006">
              <mc:Choice xmlns:v="urn:schemas-microsoft-com:vml" Requires="v">
                <p:oleObj spid="_x0000_s121872" name="Obraz - mapa bitowa" r:id="rId8" imgW="8600000" imgH="3086531" progId="Paint.Picture">
                  <p:embed/>
                </p:oleObj>
              </mc:Choice>
              <mc:Fallback>
                <p:oleObj name="Obraz - mapa bitowa" r:id="rId8" imgW="8600000" imgH="3086531" progId="Paint.Picture">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1905000"/>
                        <a:ext cx="8599488"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1865" name="Text Box 9">
            <a:extLst>
              <a:ext uri="{FF2B5EF4-FFF2-40B4-BE49-F238E27FC236}">
                <a16:creationId xmlns:a16="http://schemas.microsoft.com/office/drawing/2014/main" id="{A6D0D14F-D6AC-4FBA-ABFD-8BCC2CF0012A}"/>
              </a:ext>
            </a:extLst>
          </p:cNvPr>
          <p:cNvSpPr txBox="1">
            <a:spLocks noChangeArrowheads="1"/>
          </p:cNvSpPr>
          <p:nvPr/>
        </p:nvSpPr>
        <p:spPr bwMode="auto">
          <a:xfrm>
            <a:off x="5946775" y="6248400"/>
            <a:ext cx="3197225" cy="3667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i="1"/>
              <a:t>sekcja 9.1 MILHDBK-217F</a:t>
            </a:r>
          </a:p>
        </p:txBody>
      </p:sp>
      <p:sp>
        <p:nvSpPr>
          <p:cNvPr id="121866" name="Text Box 10">
            <a:extLst>
              <a:ext uri="{FF2B5EF4-FFF2-40B4-BE49-F238E27FC236}">
                <a16:creationId xmlns:a16="http://schemas.microsoft.com/office/drawing/2014/main" id="{43848038-1B61-457B-BB84-47AF3904F001}"/>
              </a:ext>
            </a:extLst>
          </p:cNvPr>
          <p:cNvSpPr txBox="1">
            <a:spLocks noChangeArrowheads="1"/>
          </p:cNvSpPr>
          <p:nvPr/>
        </p:nvSpPr>
        <p:spPr bwMode="auto">
          <a:xfrm>
            <a:off x="365125" y="5213350"/>
            <a:ext cx="18557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a:t>+ inne typy....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Prostokąt 8">
            <a:extLst>
              <a:ext uri="{FF2B5EF4-FFF2-40B4-BE49-F238E27FC236}">
                <a16:creationId xmlns:a16="http://schemas.microsoft.com/office/drawing/2014/main" id="{5025D900-9A85-4B14-A44E-63B158375440}"/>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77155" name="Tytuł 1">
            <a:extLst>
              <a:ext uri="{FF2B5EF4-FFF2-40B4-BE49-F238E27FC236}">
                <a16:creationId xmlns:a16="http://schemas.microsoft.com/office/drawing/2014/main" id="{FB2A1572-6FC5-4923-A440-ABCFF8C6BAEE}"/>
              </a:ext>
            </a:extLst>
          </p:cNvPr>
          <p:cNvSpPr>
            <a:spLocks noGrp="1"/>
          </p:cNvSpPr>
          <p:nvPr>
            <p:ph type="title" idx="4294967295"/>
          </p:nvPr>
        </p:nvSpPr>
        <p:spPr>
          <a:xfrm>
            <a:off x="1524000" y="457200"/>
            <a:ext cx="7138988" cy="941388"/>
          </a:xfrm>
        </p:spPr>
        <p:txBody>
          <a:bodyPr/>
          <a:lstStyle/>
          <a:p>
            <a:r>
              <a:rPr lang="pl-PL" altLang="pl-PL"/>
              <a:t>Elementy bierne –</a:t>
            </a:r>
            <a:br>
              <a:rPr lang="pl-PL" altLang="pl-PL"/>
            </a:br>
            <a:r>
              <a:rPr lang="pl-PL" altLang="pl-PL"/>
              <a:t>rezystory</a:t>
            </a:r>
            <a:r>
              <a:rPr lang="pl-PL" altLang="pl-PL" sz="2400">
                <a:solidFill>
                  <a:srgbClr val="000000"/>
                </a:solidFill>
                <a:latin typeface="Calibri" panose="020F0502020204030204" pitchFamily="34" charset="0"/>
              </a:rPr>
              <a:t> </a:t>
            </a:r>
            <a:r>
              <a:rPr lang="pl-PL" altLang="pl-PL"/>
              <a:t>- </a:t>
            </a:r>
            <a:r>
              <a:rPr lang="pl-PL" altLang="pl-PL" sz="2600">
                <a:sym typeface="Symbol" panose="05050102010706020507" pitchFamily="18" charset="2"/>
              </a:rPr>
              <a:t></a:t>
            </a:r>
          </a:p>
        </p:txBody>
      </p:sp>
      <p:grpSp>
        <p:nvGrpSpPr>
          <p:cNvPr id="177156" name="Group 4">
            <a:extLst>
              <a:ext uri="{FF2B5EF4-FFF2-40B4-BE49-F238E27FC236}">
                <a16:creationId xmlns:a16="http://schemas.microsoft.com/office/drawing/2014/main" id="{0278C6E4-C525-4A88-A255-9211B14D61ED}"/>
              </a:ext>
            </a:extLst>
          </p:cNvPr>
          <p:cNvGrpSpPr>
            <a:grpSpLocks/>
          </p:cNvGrpSpPr>
          <p:nvPr/>
        </p:nvGrpSpPr>
        <p:grpSpPr bwMode="auto">
          <a:xfrm>
            <a:off x="5715000" y="152400"/>
            <a:ext cx="3276600" cy="1143000"/>
            <a:chOff x="3600" y="96"/>
            <a:chExt cx="2064" cy="720"/>
          </a:xfrm>
        </p:grpSpPr>
        <p:graphicFrame>
          <p:nvGraphicFramePr>
            <p:cNvPr id="177157" name="Object 5">
              <a:extLst>
                <a:ext uri="{FF2B5EF4-FFF2-40B4-BE49-F238E27FC236}">
                  <a16:creationId xmlns:a16="http://schemas.microsoft.com/office/drawing/2014/main" id="{EA79BF4D-DB17-48F9-85E3-6863147C43AC}"/>
                </a:ext>
              </a:extLst>
            </p:cNvPr>
            <p:cNvGraphicFramePr>
              <a:graphicFrameLocks noChangeAspect="1"/>
            </p:cNvGraphicFramePr>
            <p:nvPr/>
          </p:nvGraphicFramePr>
          <p:xfrm>
            <a:off x="3600" y="116"/>
            <a:ext cx="816" cy="700"/>
          </p:xfrm>
          <a:graphic>
            <a:graphicData uri="http://schemas.openxmlformats.org/presentationml/2006/ole">
              <mc:AlternateContent xmlns:mc="http://schemas.openxmlformats.org/markup-compatibility/2006">
                <mc:Choice xmlns:v="urn:schemas-microsoft-com:vml" Requires="v">
                  <p:oleObj spid="_x0000_s177169" name="Obraz - mapa bitowa" r:id="rId4" imgW="1333333" imgH="1142857" progId="Paint.Picture">
                    <p:embed/>
                  </p:oleObj>
                </mc:Choice>
                <mc:Fallback>
                  <p:oleObj name="Obraz - mapa bitowa" r:id="rId4" imgW="1333333" imgH="1142857"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 y="116"/>
                          <a:ext cx="816" cy="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7158" name="Object 6">
              <a:extLst>
                <a:ext uri="{FF2B5EF4-FFF2-40B4-BE49-F238E27FC236}">
                  <a16:creationId xmlns:a16="http://schemas.microsoft.com/office/drawing/2014/main" id="{7A8BD22C-16E2-4FF9-BE7F-6D14EFE0C167}"/>
                </a:ext>
              </a:extLst>
            </p:cNvPr>
            <p:cNvGraphicFramePr>
              <a:graphicFrameLocks noChangeAspect="1"/>
            </p:cNvGraphicFramePr>
            <p:nvPr/>
          </p:nvGraphicFramePr>
          <p:xfrm>
            <a:off x="4416" y="116"/>
            <a:ext cx="1248" cy="696"/>
          </p:xfrm>
          <a:graphic>
            <a:graphicData uri="http://schemas.openxmlformats.org/presentationml/2006/ole">
              <mc:AlternateContent xmlns:mc="http://schemas.openxmlformats.org/markup-compatibility/2006">
                <mc:Choice xmlns:v="urn:schemas-microsoft-com:vml" Requires="v">
                  <p:oleObj spid="_x0000_s177170" name="Obraz - mapa bitowa" r:id="rId6" imgW="1724266" imgH="961905" progId="Paint.Picture">
                    <p:embed/>
                  </p:oleObj>
                </mc:Choice>
                <mc:Fallback>
                  <p:oleObj name="Obraz - mapa bitowa" r:id="rId6" imgW="1724266" imgH="961905" progId="Paint.Picture">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6" y="116"/>
                          <a:ext cx="1248" cy="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7159" name="Rectangle 7">
              <a:extLst>
                <a:ext uri="{FF2B5EF4-FFF2-40B4-BE49-F238E27FC236}">
                  <a16:creationId xmlns:a16="http://schemas.microsoft.com/office/drawing/2014/main" id="{DBC1CD66-F99C-447C-A16D-0D79C53C6DCE}"/>
                </a:ext>
              </a:extLst>
            </p:cNvPr>
            <p:cNvSpPr>
              <a:spLocks noChangeArrowheads="1"/>
            </p:cNvSpPr>
            <p:nvPr/>
          </p:nvSpPr>
          <p:spPr bwMode="auto">
            <a:xfrm flipV="1">
              <a:off x="3600" y="96"/>
              <a:ext cx="2064" cy="720"/>
            </a:xfrm>
            <a:prstGeom prst="rect">
              <a:avLst/>
            </a:prstGeom>
            <a:noFill/>
            <a:ln w="635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graphicFrame>
        <p:nvGraphicFramePr>
          <p:cNvPr id="177162" name="Object 10">
            <a:extLst>
              <a:ext uri="{FF2B5EF4-FFF2-40B4-BE49-F238E27FC236}">
                <a16:creationId xmlns:a16="http://schemas.microsoft.com/office/drawing/2014/main" id="{5D9407FC-12DF-4DFC-B5F5-2D458C2CFA45}"/>
              </a:ext>
            </a:extLst>
          </p:cNvPr>
          <p:cNvGraphicFramePr>
            <a:graphicFrameLocks noChangeAspect="1"/>
          </p:cNvGraphicFramePr>
          <p:nvPr/>
        </p:nvGraphicFramePr>
        <p:xfrm>
          <a:off x="228600" y="1524000"/>
          <a:ext cx="3981450" cy="4562475"/>
        </p:xfrm>
        <a:graphic>
          <a:graphicData uri="http://schemas.openxmlformats.org/presentationml/2006/ole">
            <mc:AlternateContent xmlns:mc="http://schemas.openxmlformats.org/markup-compatibility/2006">
              <mc:Choice xmlns:v="urn:schemas-microsoft-com:vml" Requires="v">
                <p:oleObj spid="_x0000_s177171" name="Obraz - mapa bitowa" r:id="rId8" imgW="3982006" imgH="4563112" progId="Paint.Picture">
                  <p:embed/>
                </p:oleObj>
              </mc:Choice>
              <mc:Fallback>
                <p:oleObj name="Obraz - mapa bitowa" r:id="rId8" imgW="3982006" imgH="4563112" progId="Paint.Picture">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1524000"/>
                        <a:ext cx="3981450" cy="456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7163" name="Object 11">
            <a:extLst>
              <a:ext uri="{FF2B5EF4-FFF2-40B4-BE49-F238E27FC236}">
                <a16:creationId xmlns:a16="http://schemas.microsoft.com/office/drawing/2014/main" id="{7FDA25AB-5835-418B-99A2-0A9A2A8605C9}"/>
              </a:ext>
            </a:extLst>
          </p:cNvPr>
          <p:cNvGraphicFramePr>
            <a:graphicFrameLocks noChangeAspect="1"/>
          </p:cNvGraphicFramePr>
          <p:nvPr/>
        </p:nvGraphicFramePr>
        <p:xfrm>
          <a:off x="4343400" y="1600200"/>
          <a:ext cx="3905250" cy="4343400"/>
        </p:xfrm>
        <a:graphic>
          <a:graphicData uri="http://schemas.openxmlformats.org/presentationml/2006/ole">
            <mc:AlternateContent xmlns:mc="http://schemas.openxmlformats.org/markup-compatibility/2006">
              <mc:Choice xmlns:v="urn:schemas-microsoft-com:vml" Requires="v">
                <p:oleObj spid="_x0000_s177172" name="Obraz - mapa bitowa" r:id="rId10" imgW="3905795" imgH="4342857" progId="Paint.Picture">
                  <p:embed/>
                </p:oleObj>
              </mc:Choice>
              <mc:Fallback>
                <p:oleObj name="Obraz - mapa bitowa" r:id="rId10" imgW="3905795" imgH="4342857" progId="Paint.Picture">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3400" y="1600200"/>
                        <a:ext cx="390525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7164" name="Text Box 12">
            <a:extLst>
              <a:ext uri="{FF2B5EF4-FFF2-40B4-BE49-F238E27FC236}">
                <a16:creationId xmlns:a16="http://schemas.microsoft.com/office/drawing/2014/main" id="{FCF5EFBF-81F8-46EE-AFC5-4C98815BE0B3}"/>
              </a:ext>
            </a:extLst>
          </p:cNvPr>
          <p:cNvSpPr txBox="1">
            <a:spLocks noChangeArrowheads="1"/>
          </p:cNvSpPr>
          <p:nvPr/>
        </p:nvSpPr>
        <p:spPr bwMode="auto">
          <a:xfrm>
            <a:off x="5946775" y="6248400"/>
            <a:ext cx="3197225" cy="3667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i="1"/>
              <a:t>sekcja 9.1 MILHDBK-217F</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Prostokąt 8">
            <a:extLst>
              <a:ext uri="{FF2B5EF4-FFF2-40B4-BE49-F238E27FC236}">
                <a16:creationId xmlns:a16="http://schemas.microsoft.com/office/drawing/2014/main" id="{F7E91A0E-0B32-44D0-B31E-64CCA6881D88}"/>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73059" name="Tytuł 1">
            <a:extLst>
              <a:ext uri="{FF2B5EF4-FFF2-40B4-BE49-F238E27FC236}">
                <a16:creationId xmlns:a16="http://schemas.microsoft.com/office/drawing/2014/main" id="{AA416510-350C-4CB0-A57B-A4B14EC6B099}"/>
              </a:ext>
            </a:extLst>
          </p:cNvPr>
          <p:cNvSpPr>
            <a:spLocks noGrp="1"/>
          </p:cNvSpPr>
          <p:nvPr>
            <p:ph type="title" idx="4294967295"/>
          </p:nvPr>
        </p:nvSpPr>
        <p:spPr>
          <a:xfrm>
            <a:off x="1524000" y="457200"/>
            <a:ext cx="7138988" cy="941388"/>
          </a:xfrm>
        </p:spPr>
        <p:txBody>
          <a:bodyPr/>
          <a:lstStyle/>
          <a:p>
            <a:r>
              <a:rPr lang="pl-PL" altLang="pl-PL"/>
              <a:t>Elementy bierne –</a:t>
            </a:r>
            <a:br>
              <a:rPr lang="pl-PL" altLang="pl-PL"/>
            </a:br>
            <a:r>
              <a:rPr lang="pl-PL" altLang="pl-PL"/>
              <a:t>rezystory - </a:t>
            </a:r>
            <a:r>
              <a:rPr lang="pl-PL" altLang="pl-PL" sz="2600">
                <a:sym typeface="Symbol" panose="05050102010706020507" pitchFamily="18" charset="2"/>
              </a:rPr>
              <a:t></a:t>
            </a:r>
          </a:p>
        </p:txBody>
      </p:sp>
      <p:grpSp>
        <p:nvGrpSpPr>
          <p:cNvPr id="173060" name="Group 4">
            <a:extLst>
              <a:ext uri="{FF2B5EF4-FFF2-40B4-BE49-F238E27FC236}">
                <a16:creationId xmlns:a16="http://schemas.microsoft.com/office/drawing/2014/main" id="{5FCFB181-9D73-4882-8CFD-7729D74BAED1}"/>
              </a:ext>
            </a:extLst>
          </p:cNvPr>
          <p:cNvGrpSpPr>
            <a:grpSpLocks/>
          </p:cNvGrpSpPr>
          <p:nvPr/>
        </p:nvGrpSpPr>
        <p:grpSpPr bwMode="auto">
          <a:xfrm>
            <a:off x="5715000" y="152400"/>
            <a:ext cx="3276600" cy="1143000"/>
            <a:chOff x="3600" y="96"/>
            <a:chExt cx="2064" cy="720"/>
          </a:xfrm>
        </p:grpSpPr>
        <p:graphicFrame>
          <p:nvGraphicFramePr>
            <p:cNvPr id="173061" name="Object 5">
              <a:extLst>
                <a:ext uri="{FF2B5EF4-FFF2-40B4-BE49-F238E27FC236}">
                  <a16:creationId xmlns:a16="http://schemas.microsoft.com/office/drawing/2014/main" id="{81964B95-B52A-496D-9E6F-7242C871706C}"/>
                </a:ext>
              </a:extLst>
            </p:cNvPr>
            <p:cNvGraphicFramePr>
              <a:graphicFrameLocks noChangeAspect="1"/>
            </p:cNvGraphicFramePr>
            <p:nvPr/>
          </p:nvGraphicFramePr>
          <p:xfrm>
            <a:off x="3600" y="116"/>
            <a:ext cx="816" cy="700"/>
          </p:xfrm>
          <a:graphic>
            <a:graphicData uri="http://schemas.openxmlformats.org/presentationml/2006/ole">
              <mc:AlternateContent xmlns:mc="http://schemas.openxmlformats.org/markup-compatibility/2006">
                <mc:Choice xmlns:v="urn:schemas-microsoft-com:vml" Requires="v">
                  <p:oleObj spid="_x0000_s173076" name="Obraz - mapa bitowa" r:id="rId4" imgW="1333333" imgH="1142857" progId="Paint.Picture">
                    <p:embed/>
                  </p:oleObj>
                </mc:Choice>
                <mc:Fallback>
                  <p:oleObj name="Obraz - mapa bitowa" r:id="rId4" imgW="1333333" imgH="1142857"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 y="116"/>
                          <a:ext cx="816" cy="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3062" name="Object 6">
              <a:extLst>
                <a:ext uri="{FF2B5EF4-FFF2-40B4-BE49-F238E27FC236}">
                  <a16:creationId xmlns:a16="http://schemas.microsoft.com/office/drawing/2014/main" id="{C18F2B0A-D04D-48A2-BDA6-6734759765F1}"/>
                </a:ext>
              </a:extLst>
            </p:cNvPr>
            <p:cNvGraphicFramePr>
              <a:graphicFrameLocks noChangeAspect="1"/>
            </p:cNvGraphicFramePr>
            <p:nvPr/>
          </p:nvGraphicFramePr>
          <p:xfrm>
            <a:off x="4416" y="116"/>
            <a:ext cx="1248" cy="696"/>
          </p:xfrm>
          <a:graphic>
            <a:graphicData uri="http://schemas.openxmlformats.org/presentationml/2006/ole">
              <mc:AlternateContent xmlns:mc="http://schemas.openxmlformats.org/markup-compatibility/2006">
                <mc:Choice xmlns:v="urn:schemas-microsoft-com:vml" Requires="v">
                  <p:oleObj spid="_x0000_s173077" name="Obraz - mapa bitowa" r:id="rId6" imgW="1724266" imgH="961905" progId="Paint.Picture">
                    <p:embed/>
                  </p:oleObj>
                </mc:Choice>
                <mc:Fallback>
                  <p:oleObj name="Obraz - mapa bitowa" r:id="rId6" imgW="1724266" imgH="961905" progId="Paint.Picture">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6" y="116"/>
                          <a:ext cx="1248" cy="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3063" name="Rectangle 7">
              <a:extLst>
                <a:ext uri="{FF2B5EF4-FFF2-40B4-BE49-F238E27FC236}">
                  <a16:creationId xmlns:a16="http://schemas.microsoft.com/office/drawing/2014/main" id="{067B2B68-2477-406A-89B9-CF606C934D2C}"/>
                </a:ext>
              </a:extLst>
            </p:cNvPr>
            <p:cNvSpPr>
              <a:spLocks noChangeArrowheads="1"/>
            </p:cNvSpPr>
            <p:nvPr/>
          </p:nvSpPr>
          <p:spPr bwMode="auto">
            <a:xfrm flipV="1">
              <a:off x="3600" y="96"/>
              <a:ext cx="2064" cy="720"/>
            </a:xfrm>
            <a:prstGeom prst="rect">
              <a:avLst/>
            </a:prstGeom>
            <a:noFill/>
            <a:ln w="635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sp>
        <p:nvSpPr>
          <p:cNvPr id="173065" name="Text Box 9">
            <a:extLst>
              <a:ext uri="{FF2B5EF4-FFF2-40B4-BE49-F238E27FC236}">
                <a16:creationId xmlns:a16="http://schemas.microsoft.com/office/drawing/2014/main" id="{91A9B3EE-B02E-4E01-944E-D0E71E35BBF7}"/>
              </a:ext>
            </a:extLst>
          </p:cNvPr>
          <p:cNvSpPr txBox="1">
            <a:spLocks noChangeArrowheads="1"/>
          </p:cNvSpPr>
          <p:nvPr/>
        </p:nvSpPr>
        <p:spPr bwMode="auto">
          <a:xfrm>
            <a:off x="5946775" y="6248400"/>
            <a:ext cx="3197225" cy="3667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i="1"/>
              <a:t>sekcja 9.1 MILHDBK-217F</a:t>
            </a:r>
          </a:p>
        </p:txBody>
      </p:sp>
      <p:graphicFrame>
        <p:nvGraphicFramePr>
          <p:cNvPr id="173066" name="Object 10">
            <a:extLst>
              <a:ext uri="{FF2B5EF4-FFF2-40B4-BE49-F238E27FC236}">
                <a16:creationId xmlns:a16="http://schemas.microsoft.com/office/drawing/2014/main" id="{6AF4BBE0-1DC5-4152-B814-76349D7F791B}"/>
              </a:ext>
            </a:extLst>
          </p:cNvPr>
          <p:cNvGraphicFramePr>
            <a:graphicFrameLocks noChangeAspect="1"/>
          </p:cNvGraphicFramePr>
          <p:nvPr/>
        </p:nvGraphicFramePr>
        <p:xfrm>
          <a:off x="152400" y="2590800"/>
          <a:ext cx="3048000" cy="3314700"/>
        </p:xfrm>
        <a:graphic>
          <a:graphicData uri="http://schemas.openxmlformats.org/presentationml/2006/ole">
            <mc:AlternateContent xmlns:mc="http://schemas.openxmlformats.org/markup-compatibility/2006">
              <mc:Choice xmlns:v="urn:schemas-microsoft-com:vml" Requires="v">
                <p:oleObj spid="_x0000_s173078" name="Obraz - mapa bitowa" r:id="rId8" imgW="3801006" imgH="3315163" progId="Paint.Picture">
                  <p:embed/>
                </p:oleObj>
              </mc:Choice>
              <mc:Fallback>
                <p:oleObj name="Obraz - mapa bitowa" r:id="rId8" imgW="3801006" imgH="3315163" progId="Paint.Picture">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2590800"/>
                        <a:ext cx="304800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3067" name="Object 11">
            <a:extLst>
              <a:ext uri="{FF2B5EF4-FFF2-40B4-BE49-F238E27FC236}">
                <a16:creationId xmlns:a16="http://schemas.microsoft.com/office/drawing/2014/main" id="{73C56034-A51D-4F7A-97E3-289DD06E516F}"/>
              </a:ext>
            </a:extLst>
          </p:cNvPr>
          <p:cNvGraphicFramePr>
            <a:graphicFrameLocks noChangeAspect="1"/>
          </p:cNvGraphicFramePr>
          <p:nvPr/>
        </p:nvGraphicFramePr>
        <p:xfrm>
          <a:off x="3200400" y="1447800"/>
          <a:ext cx="3048000" cy="3486150"/>
        </p:xfrm>
        <a:graphic>
          <a:graphicData uri="http://schemas.openxmlformats.org/presentationml/2006/ole">
            <mc:AlternateContent xmlns:mc="http://schemas.openxmlformats.org/markup-compatibility/2006">
              <mc:Choice xmlns:v="urn:schemas-microsoft-com:vml" Requires="v">
                <p:oleObj spid="_x0000_s173079" name="Obraz - mapa bitowa" r:id="rId10" imgW="3952381" imgH="3486637" progId="Paint.Picture">
                  <p:embed/>
                </p:oleObj>
              </mc:Choice>
              <mc:Fallback>
                <p:oleObj name="Obraz - mapa bitowa" r:id="rId10" imgW="3952381" imgH="3486637" progId="Paint.Picture">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0400" y="1447800"/>
                        <a:ext cx="3048000"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3068" name="Object 12">
            <a:extLst>
              <a:ext uri="{FF2B5EF4-FFF2-40B4-BE49-F238E27FC236}">
                <a16:creationId xmlns:a16="http://schemas.microsoft.com/office/drawing/2014/main" id="{87346937-EEC0-4BD1-BEB2-013373167FC4}"/>
              </a:ext>
            </a:extLst>
          </p:cNvPr>
          <p:cNvGraphicFramePr>
            <a:graphicFrameLocks noChangeAspect="1"/>
          </p:cNvGraphicFramePr>
          <p:nvPr/>
        </p:nvGraphicFramePr>
        <p:xfrm>
          <a:off x="304800" y="1905000"/>
          <a:ext cx="2971800" cy="588963"/>
        </p:xfrm>
        <a:graphic>
          <a:graphicData uri="http://schemas.openxmlformats.org/presentationml/2006/ole">
            <mc:AlternateContent xmlns:mc="http://schemas.openxmlformats.org/markup-compatibility/2006">
              <mc:Choice xmlns:v="urn:schemas-microsoft-com:vml" Requires="v">
                <p:oleObj spid="_x0000_s173080" name="Obraz - mapa bitowa" r:id="rId12" imgW="2591162" imgH="514422" progId="Paint.Picture">
                  <p:embed/>
                </p:oleObj>
              </mc:Choice>
              <mc:Fallback>
                <p:oleObj name="Obraz - mapa bitowa" r:id="rId12" imgW="2591162" imgH="514422" progId="Paint.Picture">
                  <p:embed/>
                  <p:pic>
                    <p:nvPicPr>
                      <p:cNvPr id="0" name="Object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800" y="1905000"/>
                        <a:ext cx="2971800"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3069" name="Object 13">
            <a:extLst>
              <a:ext uri="{FF2B5EF4-FFF2-40B4-BE49-F238E27FC236}">
                <a16:creationId xmlns:a16="http://schemas.microsoft.com/office/drawing/2014/main" id="{34584214-9F7C-4240-9A7E-64F2A513DB97}"/>
              </a:ext>
            </a:extLst>
          </p:cNvPr>
          <p:cNvGraphicFramePr>
            <a:graphicFrameLocks noChangeAspect="1"/>
          </p:cNvGraphicFramePr>
          <p:nvPr/>
        </p:nvGraphicFramePr>
        <p:xfrm>
          <a:off x="6324600" y="2438400"/>
          <a:ext cx="2819400" cy="3448050"/>
        </p:xfrm>
        <a:graphic>
          <a:graphicData uri="http://schemas.openxmlformats.org/presentationml/2006/ole">
            <mc:AlternateContent xmlns:mc="http://schemas.openxmlformats.org/markup-compatibility/2006">
              <mc:Choice xmlns:v="urn:schemas-microsoft-com:vml" Requires="v">
                <p:oleObj spid="_x0000_s173081" name="Obraz - mapa bitowa" r:id="rId14" imgW="3761905" imgH="3448531" progId="Paint.Picture">
                  <p:embed/>
                </p:oleObj>
              </mc:Choice>
              <mc:Fallback>
                <p:oleObj name="Obraz - mapa bitowa" r:id="rId14" imgW="3761905" imgH="3448531" progId="Paint.Picture">
                  <p:embed/>
                  <p:pic>
                    <p:nvPicPr>
                      <p:cNvPr id="0" name="Object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24600" y="2438400"/>
                        <a:ext cx="2819400"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Prostokąt 8">
            <a:extLst>
              <a:ext uri="{FF2B5EF4-FFF2-40B4-BE49-F238E27FC236}">
                <a16:creationId xmlns:a16="http://schemas.microsoft.com/office/drawing/2014/main" id="{989857FD-8F6F-4F79-B693-A073F6C9C323}"/>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60771" name="Tytuł 1">
            <a:extLst>
              <a:ext uri="{FF2B5EF4-FFF2-40B4-BE49-F238E27FC236}">
                <a16:creationId xmlns:a16="http://schemas.microsoft.com/office/drawing/2014/main" id="{C8786906-F023-430B-A06D-142BD940F42C}"/>
              </a:ext>
            </a:extLst>
          </p:cNvPr>
          <p:cNvSpPr>
            <a:spLocks noGrp="1"/>
          </p:cNvSpPr>
          <p:nvPr>
            <p:ph type="title" idx="4294967295"/>
          </p:nvPr>
        </p:nvSpPr>
        <p:spPr>
          <a:xfrm>
            <a:off x="1524000" y="457200"/>
            <a:ext cx="7138988" cy="941388"/>
          </a:xfrm>
        </p:spPr>
        <p:txBody>
          <a:bodyPr/>
          <a:lstStyle/>
          <a:p>
            <a:r>
              <a:rPr lang="pl-PL" altLang="pl-PL"/>
              <a:t>Elementy bierne –</a:t>
            </a:r>
            <a:br>
              <a:rPr lang="pl-PL" altLang="pl-PL"/>
            </a:br>
            <a:r>
              <a:rPr lang="pl-PL" altLang="pl-PL"/>
              <a:t>rezystory</a:t>
            </a:r>
          </a:p>
        </p:txBody>
      </p:sp>
      <p:grpSp>
        <p:nvGrpSpPr>
          <p:cNvPr id="160772" name="Group 4">
            <a:extLst>
              <a:ext uri="{FF2B5EF4-FFF2-40B4-BE49-F238E27FC236}">
                <a16:creationId xmlns:a16="http://schemas.microsoft.com/office/drawing/2014/main" id="{797B896B-1A95-4198-8A35-FF3462742349}"/>
              </a:ext>
            </a:extLst>
          </p:cNvPr>
          <p:cNvGrpSpPr>
            <a:grpSpLocks/>
          </p:cNvGrpSpPr>
          <p:nvPr/>
        </p:nvGrpSpPr>
        <p:grpSpPr bwMode="auto">
          <a:xfrm>
            <a:off x="5562600" y="152400"/>
            <a:ext cx="3429000" cy="1143000"/>
            <a:chOff x="2304" y="1536"/>
            <a:chExt cx="2304" cy="864"/>
          </a:xfrm>
        </p:grpSpPr>
        <p:sp>
          <p:nvSpPr>
            <p:cNvPr id="160773" name="Rectangle 5">
              <a:extLst>
                <a:ext uri="{FF2B5EF4-FFF2-40B4-BE49-F238E27FC236}">
                  <a16:creationId xmlns:a16="http://schemas.microsoft.com/office/drawing/2014/main" id="{1E501F84-976C-48C3-977D-3333426CF1E2}"/>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60774" name="Picture 6">
              <a:extLst>
                <a:ext uri="{FF2B5EF4-FFF2-40B4-BE49-F238E27FC236}">
                  <a16:creationId xmlns:a16="http://schemas.microsoft.com/office/drawing/2014/main" id="{4790BD14-8958-49F4-AD4C-A9DAAEAF7B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75" name="Picture 7">
              <a:extLst>
                <a:ext uri="{FF2B5EF4-FFF2-40B4-BE49-F238E27FC236}">
                  <a16:creationId xmlns:a16="http://schemas.microsoft.com/office/drawing/2014/main" id="{73E3531F-28FA-418C-99DE-796F37719F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0776" name="Rectangle 8">
              <a:extLst>
                <a:ext uri="{FF2B5EF4-FFF2-40B4-BE49-F238E27FC236}">
                  <a16:creationId xmlns:a16="http://schemas.microsoft.com/office/drawing/2014/main" id="{24FBFE60-83F1-4B49-BA00-F5BAD873BC71}"/>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graphicFrame>
        <p:nvGraphicFramePr>
          <p:cNvPr id="160778" name="Object 10">
            <a:extLst>
              <a:ext uri="{FF2B5EF4-FFF2-40B4-BE49-F238E27FC236}">
                <a16:creationId xmlns:a16="http://schemas.microsoft.com/office/drawing/2014/main" id="{7871A5FD-4225-4D8A-8D3B-AD04791AD9A8}"/>
              </a:ext>
            </a:extLst>
          </p:cNvPr>
          <p:cNvGraphicFramePr>
            <a:graphicFrameLocks noChangeAspect="1"/>
          </p:cNvGraphicFramePr>
          <p:nvPr/>
        </p:nvGraphicFramePr>
        <p:xfrm>
          <a:off x="0" y="1524000"/>
          <a:ext cx="9144000" cy="1508125"/>
        </p:xfrm>
        <a:graphic>
          <a:graphicData uri="http://schemas.openxmlformats.org/presentationml/2006/ole">
            <mc:AlternateContent xmlns:mc="http://schemas.openxmlformats.org/markup-compatibility/2006">
              <mc:Choice xmlns:v="urn:schemas-microsoft-com:vml" Requires="v">
                <p:oleObj spid="_x0000_s160781" name="Obraz - mapa bitowa" r:id="rId6" imgW="9180952" imgH="1514686" progId="Paint.Picture">
                  <p:embed/>
                </p:oleObj>
              </mc:Choice>
              <mc:Fallback>
                <p:oleObj name="Obraz - mapa bitowa" r:id="rId6" imgW="9180952" imgH="1514686" progId="Paint.Picture">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524000"/>
                        <a:ext cx="9144000" cy="15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0779" name="Picture 11">
            <a:extLst>
              <a:ext uri="{FF2B5EF4-FFF2-40B4-BE49-F238E27FC236}">
                <a16:creationId xmlns:a16="http://schemas.microsoft.com/office/drawing/2014/main" id="{901447FC-1D50-4D22-8771-15D41A8C37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2971800"/>
            <a:ext cx="7543800" cy="357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Prostokąt 8">
            <a:extLst>
              <a:ext uri="{FF2B5EF4-FFF2-40B4-BE49-F238E27FC236}">
                <a16:creationId xmlns:a16="http://schemas.microsoft.com/office/drawing/2014/main" id="{A5C07891-9DFB-4DFB-8659-8B81EB852EC5}"/>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62819" name="Tytuł 1">
            <a:extLst>
              <a:ext uri="{FF2B5EF4-FFF2-40B4-BE49-F238E27FC236}">
                <a16:creationId xmlns:a16="http://schemas.microsoft.com/office/drawing/2014/main" id="{294C62FB-45EC-46FC-802A-E4A5D8DB57EA}"/>
              </a:ext>
            </a:extLst>
          </p:cNvPr>
          <p:cNvSpPr>
            <a:spLocks noGrp="1"/>
          </p:cNvSpPr>
          <p:nvPr>
            <p:ph type="title" idx="4294967295"/>
          </p:nvPr>
        </p:nvSpPr>
        <p:spPr>
          <a:xfrm>
            <a:off x="1524000" y="457200"/>
            <a:ext cx="7138988" cy="941388"/>
          </a:xfrm>
        </p:spPr>
        <p:txBody>
          <a:bodyPr/>
          <a:lstStyle/>
          <a:p>
            <a:r>
              <a:rPr lang="pl-PL" altLang="pl-PL"/>
              <a:t>Elementy bierne –</a:t>
            </a:r>
            <a:br>
              <a:rPr lang="pl-PL" altLang="pl-PL"/>
            </a:br>
            <a:r>
              <a:rPr lang="pl-PL" altLang="pl-PL"/>
              <a:t>rezystory</a:t>
            </a:r>
          </a:p>
        </p:txBody>
      </p:sp>
      <p:grpSp>
        <p:nvGrpSpPr>
          <p:cNvPr id="162820" name="Group 4">
            <a:extLst>
              <a:ext uri="{FF2B5EF4-FFF2-40B4-BE49-F238E27FC236}">
                <a16:creationId xmlns:a16="http://schemas.microsoft.com/office/drawing/2014/main" id="{B67568B7-C1FD-418B-99A1-C17B0211DD95}"/>
              </a:ext>
            </a:extLst>
          </p:cNvPr>
          <p:cNvGrpSpPr>
            <a:grpSpLocks/>
          </p:cNvGrpSpPr>
          <p:nvPr/>
        </p:nvGrpSpPr>
        <p:grpSpPr bwMode="auto">
          <a:xfrm>
            <a:off x="5562600" y="152400"/>
            <a:ext cx="3429000" cy="1143000"/>
            <a:chOff x="2304" y="1536"/>
            <a:chExt cx="2304" cy="864"/>
          </a:xfrm>
        </p:grpSpPr>
        <p:sp>
          <p:nvSpPr>
            <p:cNvPr id="162821" name="Rectangle 5">
              <a:extLst>
                <a:ext uri="{FF2B5EF4-FFF2-40B4-BE49-F238E27FC236}">
                  <a16:creationId xmlns:a16="http://schemas.microsoft.com/office/drawing/2014/main" id="{B3F38A05-2442-4D65-B125-B46B611753D0}"/>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62822" name="Picture 6">
              <a:extLst>
                <a:ext uri="{FF2B5EF4-FFF2-40B4-BE49-F238E27FC236}">
                  <a16:creationId xmlns:a16="http://schemas.microsoft.com/office/drawing/2014/main" id="{D57C3175-AB35-45CA-9E6E-0EAB5D9CA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823" name="Picture 7">
              <a:extLst>
                <a:ext uri="{FF2B5EF4-FFF2-40B4-BE49-F238E27FC236}">
                  <a16:creationId xmlns:a16="http://schemas.microsoft.com/office/drawing/2014/main" id="{1F0609E7-ADEF-4C84-B840-1A3327859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2824" name="Rectangle 8">
              <a:extLst>
                <a:ext uri="{FF2B5EF4-FFF2-40B4-BE49-F238E27FC236}">
                  <a16:creationId xmlns:a16="http://schemas.microsoft.com/office/drawing/2014/main" id="{CCCBF159-E91D-45A5-A913-36FDA22B57E6}"/>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62825" name="Picture 9">
            <a:extLst>
              <a:ext uri="{FF2B5EF4-FFF2-40B4-BE49-F238E27FC236}">
                <a16:creationId xmlns:a16="http://schemas.microsoft.com/office/drawing/2014/main" id="{F1A38475-20DD-4102-8F69-1F9F14D7D4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24000"/>
            <a:ext cx="8534400" cy="485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Prostokąt 8">
            <a:extLst>
              <a:ext uri="{FF2B5EF4-FFF2-40B4-BE49-F238E27FC236}">
                <a16:creationId xmlns:a16="http://schemas.microsoft.com/office/drawing/2014/main" id="{C6737AF2-4E99-4CF0-93D6-5A9A37CCE683}"/>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23907" name="Tytuł 1">
            <a:extLst>
              <a:ext uri="{FF2B5EF4-FFF2-40B4-BE49-F238E27FC236}">
                <a16:creationId xmlns:a16="http://schemas.microsoft.com/office/drawing/2014/main" id="{AE853A5D-8ABD-491E-A104-E277BBCCE040}"/>
              </a:ext>
            </a:extLst>
          </p:cNvPr>
          <p:cNvSpPr>
            <a:spLocks noGrp="1"/>
          </p:cNvSpPr>
          <p:nvPr>
            <p:ph type="title" idx="4294967295"/>
          </p:nvPr>
        </p:nvSpPr>
        <p:spPr>
          <a:xfrm>
            <a:off x="1524000" y="457200"/>
            <a:ext cx="7138988" cy="941388"/>
          </a:xfrm>
        </p:spPr>
        <p:txBody>
          <a:bodyPr/>
          <a:lstStyle/>
          <a:p>
            <a:r>
              <a:rPr lang="pl-PL" altLang="pl-PL"/>
              <a:t>Montaż</a:t>
            </a:r>
            <a:r>
              <a:rPr lang="pl-PL" altLang="pl-PL" sz="2400">
                <a:solidFill>
                  <a:srgbClr val="000000"/>
                </a:solidFill>
                <a:latin typeface="Calibri" panose="020F0502020204030204" pitchFamily="34" charset="0"/>
              </a:rPr>
              <a:t> </a:t>
            </a:r>
            <a:r>
              <a:rPr lang="pl-PL" altLang="pl-PL"/>
              <a:t>PCB</a:t>
            </a:r>
          </a:p>
        </p:txBody>
      </p:sp>
      <p:grpSp>
        <p:nvGrpSpPr>
          <p:cNvPr id="123908" name="Group 4">
            <a:extLst>
              <a:ext uri="{FF2B5EF4-FFF2-40B4-BE49-F238E27FC236}">
                <a16:creationId xmlns:a16="http://schemas.microsoft.com/office/drawing/2014/main" id="{348A53F3-FBE0-4E84-9AEC-50E6A2E61ED2}"/>
              </a:ext>
            </a:extLst>
          </p:cNvPr>
          <p:cNvGrpSpPr>
            <a:grpSpLocks/>
          </p:cNvGrpSpPr>
          <p:nvPr/>
        </p:nvGrpSpPr>
        <p:grpSpPr bwMode="auto">
          <a:xfrm>
            <a:off x="5715000" y="152400"/>
            <a:ext cx="3276600" cy="1143000"/>
            <a:chOff x="3600" y="96"/>
            <a:chExt cx="2064" cy="720"/>
          </a:xfrm>
        </p:grpSpPr>
        <p:graphicFrame>
          <p:nvGraphicFramePr>
            <p:cNvPr id="123909" name="Object 5">
              <a:extLst>
                <a:ext uri="{FF2B5EF4-FFF2-40B4-BE49-F238E27FC236}">
                  <a16:creationId xmlns:a16="http://schemas.microsoft.com/office/drawing/2014/main" id="{51D0E3A0-1F8F-4306-BECD-872F2E90A370}"/>
                </a:ext>
              </a:extLst>
            </p:cNvPr>
            <p:cNvGraphicFramePr>
              <a:graphicFrameLocks noChangeAspect="1"/>
            </p:cNvGraphicFramePr>
            <p:nvPr/>
          </p:nvGraphicFramePr>
          <p:xfrm>
            <a:off x="3600" y="116"/>
            <a:ext cx="816" cy="700"/>
          </p:xfrm>
          <a:graphic>
            <a:graphicData uri="http://schemas.openxmlformats.org/presentationml/2006/ole">
              <mc:AlternateContent xmlns:mc="http://schemas.openxmlformats.org/markup-compatibility/2006">
                <mc:Choice xmlns:v="urn:schemas-microsoft-com:vml" Requires="v">
                  <p:oleObj spid="_x0000_s123925" name="Obraz - mapa bitowa" r:id="rId4" imgW="1333333" imgH="1142857" progId="Paint.Picture">
                    <p:embed/>
                  </p:oleObj>
                </mc:Choice>
                <mc:Fallback>
                  <p:oleObj name="Obraz - mapa bitowa" r:id="rId4" imgW="1333333" imgH="1142857"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 y="116"/>
                          <a:ext cx="816" cy="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3910" name="Object 6">
              <a:extLst>
                <a:ext uri="{FF2B5EF4-FFF2-40B4-BE49-F238E27FC236}">
                  <a16:creationId xmlns:a16="http://schemas.microsoft.com/office/drawing/2014/main" id="{1702165D-ADC7-4DB1-B8D6-B8345113F02C}"/>
                </a:ext>
              </a:extLst>
            </p:cNvPr>
            <p:cNvGraphicFramePr>
              <a:graphicFrameLocks noChangeAspect="1"/>
            </p:cNvGraphicFramePr>
            <p:nvPr/>
          </p:nvGraphicFramePr>
          <p:xfrm>
            <a:off x="4416" y="116"/>
            <a:ext cx="1248" cy="696"/>
          </p:xfrm>
          <a:graphic>
            <a:graphicData uri="http://schemas.openxmlformats.org/presentationml/2006/ole">
              <mc:AlternateContent xmlns:mc="http://schemas.openxmlformats.org/markup-compatibility/2006">
                <mc:Choice xmlns:v="urn:schemas-microsoft-com:vml" Requires="v">
                  <p:oleObj spid="_x0000_s123926" name="Obraz - mapa bitowa" r:id="rId6" imgW="1724266" imgH="961905" progId="Paint.Picture">
                    <p:embed/>
                  </p:oleObj>
                </mc:Choice>
                <mc:Fallback>
                  <p:oleObj name="Obraz - mapa bitowa" r:id="rId6" imgW="1724266" imgH="961905" progId="Paint.Picture">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6" y="116"/>
                          <a:ext cx="1248" cy="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3911" name="Rectangle 7">
              <a:extLst>
                <a:ext uri="{FF2B5EF4-FFF2-40B4-BE49-F238E27FC236}">
                  <a16:creationId xmlns:a16="http://schemas.microsoft.com/office/drawing/2014/main" id="{8360C1CE-684C-4650-9842-69EC111BC3B4}"/>
                </a:ext>
              </a:extLst>
            </p:cNvPr>
            <p:cNvSpPr>
              <a:spLocks noChangeArrowheads="1"/>
            </p:cNvSpPr>
            <p:nvPr/>
          </p:nvSpPr>
          <p:spPr bwMode="auto">
            <a:xfrm flipV="1">
              <a:off x="3600" y="96"/>
              <a:ext cx="2064" cy="720"/>
            </a:xfrm>
            <a:prstGeom prst="rect">
              <a:avLst/>
            </a:prstGeom>
            <a:noFill/>
            <a:ln w="635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graphicFrame>
        <p:nvGraphicFramePr>
          <p:cNvPr id="123913" name="Object 9">
            <a:extLst>
              <a:ext uri="{FF2B5EF4-FFF2-40B4-BE49-F238E27FC236}">
                <a16:creationId xmlns:a16="http://schemas.microsoft.com/office/drawing/2014/main" id="{763455CF-8EB9-444A-B09E-E08FBDB54FA5}"/>
              </a:ext>
            </a:extLst>
          </p:cNvPr>
          <p:cNvGraphicFramePr>
            <a:graphicFrameLocks noChangeAspect="1"/>
          </p:cNvGraphicFramePr>
          <p:nvPr/>
        </p:nvGraphicFramePr>
        <p:xfrm>
          <a:off x="381000" y="1447800"/>
          <a:ext cx="5410200" cy="622300"/>
        </p:xfrm>
        <a:graphic>
          <a:graphicData uri="http://schemas.openxmlformats.org/presentationml/2006/ole">
            <mc:AlternateContent xmlns:mc="http://schemas.openxmlformats.org/markup-compatibility/2006">
              <mc:Choice xmlns:v="urn:schemas-microsoft-com:vml" Requires="v">
                <p:oleObj spid="_x0000_s123927" name="Obraz - mapa bitowa" r:id="rId8" imgW="3895238" imgH="447856" progId="Paint.Picture">
                  <p:embed/>
                </p:oleObj>
              </mc:Choice>
              <mc:Fallback>
                <p:oleObj name="Obraz - mapa bitowa" r:id="rId8" imgW="3895238" imgH="447856" progId="Paint.Picture">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1447800"/>
                        <a:ext cx="5410200"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3914" name="Object 10">
            <a:extLst>
              <a:ext uri="{FF2B5EF4-FFF2-40B4-BE49-F238E27FC236}">
                <a16:creationId xmlns:a16="http://schemas.microsoft.com/office/drawing/2014/main" id="{C4ADD697-D615-459A-84E5-1178255CB67A}"/>
              </a:ext>
            </a:extLst>
          </p:cNvPr>
          <p:cNvGraphicFramePr>
            <a:graphicFrameLocks noChangeAspect="1"/>
          </p:cNvGraphicFramePr>
          <p:nvPr/>
        </p:nvGraphicFramePr>
        <p:xfrm>
          <a:off x="533400" y="2133600"/>
          <a:ext cx="3048000" cy="2438400"/>
        </p:xfrm>
        <a:graphic>
          <a:graphicData uri="http://schemas.openxmlformats.org/presentationml/2006/ole">
            <mc:AlternateContent xmlns:mc="http://schemas.openxmlformats.org/markup-compatibility/2006">
              <mc:Choice xmlns:v="urn:schemas-microsoft-com:vml" Requires="v">
                <p:oleObj spid="_x0000_s123928" name="Obraz - mapa bitowa" r:id="rId10" imgW="3048426" imgH="2438095" progId="Paint.Picture">
                  <p:embed/>
                </p:oleObj>
              </mc:Choice>
              <mc:Fallback>
                <p:oleObj name="Obraz - mapa bitowa" r:id="rId10" imgW="3048426" imgH="2438095" progId="Paint.Picture">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2133600"/>
                        <a:ext cx="30480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3915" name="Object 11">
            <a:extLst>
              <a:ext uri="{FF2B5EF4-FFF2-40B4-BE49-F238E27FC236}">
                <a16:creationId xmlns:a16="http://schemas.microsoft.com/office/drawing/2014/main" id="{A325BE2C-6BC3-4B3F-BD9E-1C1FD72DB377}"/>
              </a:ext>
            </a:extLst>
          </p:cNvPr>
          <p:cNvGraphicFramePr>
            <a:graphicFrameLocks noChangeAspect="1"/>
          </p:cNvGraphicFramePr>
          <p:nvPr/>
        </p:nvGraphicFramePr>
        <p:xfrm>
          <a:off x="533400" y="4724400"/>
          <a:ext cx="2924175" cy="1524000"/>
        </p:xfrm>
        <a:graphic>
          <a:graphicData uri="http://schemas.openxmlformats.org/presentationml/2006/ole">
            <mc:AlternateContent xmlns:mc="http://schemas.openxmlformats.org/markup-compatibility/2006">
              <mc:Choice xmlns:v="urn:schemas-microsoft-com:vml" Requires="v">
                <p:oleObj spid="_x0000_s123929" name="Obraz - mapa bitowa" r:id="rId12" imgW="2924583" imgH="1523810" progId="Paint.Picture">
                  <p:embed/>
                </p:oleObj>
              </mc:Choice>
              <mc:Fallback>
                <p:oleObj name="Obraz - mapa bitowa" r:id="rId12" imgW="2924583" imgH="1523810" progId="Paint.Picture">
                  <p:embed/>
                  <p:pic>
                    <p:nvPicPr>
                      <p:cNvPr id="0" name="Object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 y="4724400"/>
                        <a:ext cx="29241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3916" name="Object 12">
            <a:extLst>
              <a:ext uri="{FF2B5EF4-FFF2-40B4-BE49-F238E27FC236}">
                <a16:creationId xmlns:a16="http://schemas.microsoft.com/office/drawing/2014/main" id="{B925A372-4D38-44C2-B6DC-AF50CC968B91}"/>
              </a:ext>
            </a:extLst>
          </p:cNvPr>
          <p:cNvGraphicFramePr>
            <a:graphicFrameLocks noChangeAspect="1"/>
          </p:cNvGraphicFramePr>
          <p:nvPr/>
        </p:nvGraphicFramePr>
        <p:xfrm>
          <a:off x="4800600" y="2286000"/>
          <a:ext cx="3038475" cy="1362075"/>
        </p:xfrm>
        <a:graphic>
          <a:graphicData uri="http://schemas.openxmlformats.org/presentationml/2006/ole">
            <mc:AlternateContent xmlns:mc="http://schemas.openxmlformats.org/markup-compatibility/2006">
              <mc:Choice xmlns:v="urn:schemas-microsoft-com:vml" Requires="v">
                <p:oleObj spid="_x0000_s123930" name="Obraz - mapa bitowa" r:id="rId14" imgW="3038095" imgH="1362265" progId="Paint.Picture">
                  <p:embed/>
                </p:oleObj>
              </mc:Choice>
              <mc:Fallback>
                <p:oleObj name="Obraz - mapa bitowa" r:id="rId14" imgW="3038095" imgH="1362265" progId="Paint.Picture">
                  <p:embed/>
                  <p:pic>
                    <p:nvPicPr>
                      <p:cNvPr id="0" name="Object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00600" y="2286000"/>
                        <a:ext cx="3038475"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3917" name="Object 13">
            <a:extLst>
              <a:ext uri="{FF2B5EF4-FFF2-40B4-BE49-F238E27FC236}">
                <a16:creationId xmlns:a16="http://schemas.microsoft.com/office/drawing/2014/main" id="{B0AD0BC9-639D-4F57-8606-9615A1A2DF0A}"/>
              </a:ext>
            </a:extLst>
          </p:cNvPr>
          <p:cNvGraphicFramePr>
            <a:graphicFrameLocks noChangeAspect="1"/>
          </p:cNvGraphicFramePr>
          <p:nvPr/>
        </p:nvGraphicFramePr>
        <p:xfrm>
          <a:off x="4800600" y="3886200"/>
          <a:ext cx="2971800" cy="2200275"/>
        </p:xfrm>
        <a:graphic>
          <a:graphicData uri="http://schemas.openxmlformats.org/presentationml/2006/ole">
            <mc:AlternateContent xmlns:mc="http://schemas.openxmlformats.org/markup-compatibility/2006">
              <mc:Choice xmlns:v="urn:schemas-microsoft-com:vml" Requires="v">
                <p:oleObj spid="_x0000_s123931" name="Obraz - mapa bitowa" r:id="rId16" imgW="2971429" imgH="2200582" progId="Paint.Picture">
                  <p:embed/>
                </p:oleObj>
              </mc:Choice>
              <mc:Fallback>
                <p:oleObj name="Obraz - mapa bitowa" r:id="rId16" imgW="2971429" imgH="2200582" progId="Paint.Picture">
                  <p:embed/>
                  <p:pic>
                    <p:nvPicPr>
                      <p:cNvPr id="0" name="Object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00600" y="3886200"/>
                        <a:ext cx="2971800"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Prostokąt 8">
            <a:extLst>
              <a:ext uri="{FF2B5EF4-FFF2-40B4-BE49-F238E27FC236}">
                <a16:creationId xmlns:a16="http://schemas.microsoft.com/office/drawing/2014/main" id="{DFD5CF3F-D1A8-4542-981E-D764F491D1E9}"/>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234499" name="Tytuł 1">
            <a:extLst>
              <a:ext uri="{FF2B5EF4-FFF2-40B4-BE49-F238E27FC236}">
                <a16:creationId xmlns:a16="http://schemas.microsoft.com/office/drawing/2014/main" id="{8EDA4ABA-BBDF-4115-9826-83530A90F799}"/>
              </a:ext>
            </a:extLst>
          </p:cNvPr>
          <p:cNvSpPr>
            <a:spLocks noGrp="1"/>
          </p:cNvSpPr>
          <p:nvPr>
            <p:ph type="title" idx="4294967295"/>
          </p:nvPr>
        </p:nvSpPr>
        <p:spPr>
          <a:xfrm>
            <a:off x="1524000" y="457200"/>
            <a:ext cx="7138988" cy="941388"/>
          </a:xfrm>
        </p:spPr>
        <p:txBody>
          <a:bodyPr/>
          <a:lstStyle/>
          <a:p>
            <a:r>
              <a:rPr lang="pl-PL" altLang="pl-PL"/>
              <a:t>Montaż</a:t>
            </a:r>
            <a:r>
              <a:rPr lang="pl-PL" altLang="pl-PL" sz="2400">
                <a:solidFill>
                  <a:srgbClr val="000000"/>
                </a:solidFill>
                <a:latin typeface="Calibri" panose="020F0502020204030204" pitchFamily="34" charset="0"/>
              </a:rPr>
              <a:t> </a:t>
            </a:r>
            <a:r>
              <a:rPr lang="pl-PL" altLang="pl-PL"/>
              <a:t>PCB</a:t>
            </a:r>
          </a:p>
        </p:txBody>
      </p:sp>
      <p:grpSp>
        <p:nvGrpSpPr>
          <p:cNvPr id="234500" name="Group 4">
            <a:extLst>
              <a:ext uri="{FF2B5EF4-FFF2-40B4-BE49-F238E27FC236}">
                <a16:creationId xmlns:a16="http://schemas.microsoft.com/office/drawing/2014/main" id="{5C0CC186-93B4-4409-BAB6-5FB0DD5129C9}"/>
              </a:ext>
            </a:extLst>
          </p:cNvPr>
          <p:cNvGrpSpPr>
            <a:grpSpLocks/>
          </p:cNvGrpSpPr>
          <p:nvPr/>
        </p:nvGrpSpPr>
        <p:grpSpPr bwMode="auto">
          <a:xfrm>
            <a:off x="5562600" y="152400"/>
            <a:ext cx="3429000" cy="1143000"/>
            <a:chOff x="2304" y="1536"/>
            <a:chExt cx="2304" cy="864"/>
          </a:xfrm>
        </p:grpSpPr>
        <p:sp>
          <p:nvSpPr>
            <p:cNvPr id="234501" name="Rectangle 5">
              <a:extLst>
                <a:ext uri="{FF2B5EF4-FFF2-40B4-BE49-F238E27FC236}">
                  <a16:creationId xmlns:a16="http://schemas.microsoft.com/office/drawing/2014/main" id="{FB8972DD-48A9-497F-B862-123EF4DA4DBE}"/>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234502" name="Picture 6">
              <a:extLst>
                <a:ext uri="{FF2B5EF4-FFF2-40B4-BE49-F238E27FC236}">
                  <a16:creationId xmlns:a16="http://schemas.microsoft.com/office/drawing/2014/main" id="{5C7BBC27-F62E-435F-918A-76D174051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4503" name="Picture 7">
              <a:extLst>
                <a:ext uri="{FF2B5EF4-FFF2-40B4-BE49-F238E27FC236}">
                  <a16:creationId xmlns:a16="http://schemas.microsoft.com/office/drawing/2014/main" id="{6C96AD28-93CF-4526-9E28-D9A4678A49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4504" name="Rectangle 8">
              <a:extLst>
                <a:ext uri="{FF2B5EF4-FFF2-40B4-BE49-F238E27FC236}">
                  <a16:creationId xmlns:a16="http://schemas.microsoft.com/office/drawing/2014/main" id="{A59B47F5-1191-4AD4-9849-DF671A5F147E}"/>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graphicFrame>
        <p:nvGraphicFramePr>
          <p:cNvPr id="234506" name="Object 10">
            <a:extLst>
              <a:ext uri="{FF2B5EF4-FFF2-40B4-BE49-F238E27FC236}">
                <a16:creationId xmlns:a16="http://schemas.microsoft.com/office/drawing/2014/main" id="{6509EBCD-FDEB-4005-8613-A8ABBCBB065D}"/>
              </a:ext>
            </a:extLst>
          </p:cNvPr>
          <p:cNvGraphicFramePr>
            <a:graphicFrameLocks noChangeAspect="1"/>
          </p:cNvGraphicFramePr>
          <p:nvPr/>
        </p:nvGraphicFramePr>
        <p:xfrm>
          <a:off x="304800" y="1447800"/>
          <a:ext cx="7848600" cy="1712913"/>
        </p:xfrm>
        <a:graphic>
          <a:graphicData uri="http://schemas.openxmlformats.org/presentationml/2006/ole">
            <mc:AlternateContent xmlns:mc="http://schemas.openxmlformats.org/markup-compatibility/2006">
              <mc:Choice xmlns:v="urn:schemas-microsoft-com:vml" Requires="v">
                <p:oleObj spid="_x0000_s234510" name="Obraz - mapa bitowa" r:id="rId6" imgW="6590476" imgH="1438095" progId="Paint.Picture">
                  <p:embed/>
                </p:oleObj>
              </mc:Choice>
              <mc:Fallback>
                <p:oleObj name="Obraz - mapa bitowa" r:id="rId6" imgW="6590476" imgH="1438095" progId="Paint.Picture">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447800"/>
                        <a:ext cx="7848600"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4507" name="Object 11">
            <a:extLst>
              <a:ext uri="{FF2B5EF4-FFF2-40B4-BE49-F238E27FC236}">
                <a16:creationId xmlns:a16="http://schemas.microsoft.com/office/drawing/2014/main" id="{72E9DDC1-EB86-4295-8847-72B1FEAEC5B8}"/>
              </a:ext>
            </a:extLst>
          </p:cNvPr>
          <p:cNvGraphicFramePr>
            <a:graphicFrameLocks noChangeAspect="1"/>
          </p:cNvGraphicFramePr>
          <p:nvPr/>
        </p:nvGraphicFramePr>
        <p:xfrm>
          <a:off x="457200" y="3200400"/>
          <a:ext cx="6705600" cy="3155950"/>
        </p:xfrm>
        <a:graphic>
          <a:graphicData uri="http://schemas.openxmlformats.org/presentationml/2006/ole">
            <mc:AlternateContent xmlns:mc="http://schemas.openxmlformats.org/markup-compatibility/2006">
              <mc:Choice xmlns:v="urn:schemas-microsoft-com:vml" Requires="v">
                <p:oleObj spid="_x0000_s234511" name="Obraz - mapa bitowa" r:id="rId8" imgW="6009524" imgH="2828571" progId="Paint.Picture">
                  <p:embed/>
                </p:oleObj>
              </mc:Choice>
              <mc:Fallback>
                <p:oleObj name="Obraz - mapa bitowa" r:id="rId8" imgW="6009524" imgH="2828571" progId="Paint.Picture">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200400"/>
                        <a:ext cx="6705600" cy="315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Prostokąt 8">
            <a:extLst>
              <a:ext uri="{FF2B5EF4-FFF2-40B4-BE49-F238E27FC236}">
                <a16:creationId xmlns:a16="http://schemas.microsoft.com/office/drawing/2014/main" id="{6E480260-4732-460B-9B13-4BF448C595F0}"/>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236547" name="Tytuł 1">
            <a:extLst>
              <a:ext uri="{FF2B5EF4-FFF2-40B4-BE49-F238E27FC236}">
                <a16:creationId xmlns:a16="http://schemas.microsoft.com/office/drawing/2014/main" id="{F5EAFE29-4921-4AF4-B274-D7211C9D19C3}"/>
              </a:ext>
            </a:extLst>
          </p:cNvPr>
          <p:cNvSpPr>
            <a:spLocks noGrp="1"/>
          </p:cNvSpPr>
          <p:nvPr>
            <p:ph type="title" idx="4294967295"/>
          </p:nvPr>
        </p:nvSpPr>
        <p:spPr>
          <a:xfrm>
            <a:off x="1524000" y="457200"/>
            <a:ext cx="7138988" cy="941388"/>
          </a:xfrm>
        </p:spPr>
        <p:txBody>
          <a:bodyPr/>
          <a:lstStyle/>
          <a:p>
            <a:r>
              <a:rPr lang="pl-PL" altLang="pl-PL"/>
              <a:t>Montaż</a:t>
            </a:r>
            <a:r>
              <a:rPr lang="pl-PL" altLang="pl-PL" sz="2400">
                <a:solidFill>
                  <a:srgbClr val="000000"/>
                </a:solidFill>
                <a:latin typeface="Calibri" panose="020F0502020204030204" pitchFamily="34" charset="0"/>
              </a:rPr>
              <a:t> </a:t>
            </a:r>
            <a:r>
              <a:rPr lang="pl-PL" altLang="pl-PL"/>
              <a:t>PCB</a:t>
            </a:r>
          </a:p>
        </p:txBody>
      </p:sp>
      <p:grpSp>
        <p:nvGrpSpPr>
          <p:cNvPr id="236548" name="Group 4">
            <a:extLst>
              <a:ext uri="{FF2B5EF4-FFF2-40B4-BE49-F238E27FC236}">
                <a16:creationId xmlns:a16="http://schemas.microsoft.com/office/drawing/2014/main" id="{39138002-5D28-45FC-A314-621B895A84C1}"/>
              </a:ext>
            </a:extLst>
          </p:cNvPr>
          <p:cNvGrpSpPr>
            <a:grpSpLocks/>
          </p:cNvGrpSpPr>
          <p:nvPr/>
        </p:nvGrpSpPr>
        <p:grpSpPr bwMode="auto">
          <a:xfrm>
            <a:off x="5562600" y="152400"/>
            <a:ext cx="3429000" cy="1143000"/>
            <a:chOff x="2304" y="1536"/>
            <a:chExt cx="2304" cy="864"/>
          </a:xfrm>
        </p:grpSpPr>
        <p:sp>
          <p:nvSpPr>
            <p:cNvPr id="236549" name="Rectangle 5">
              <a:extLst>
                <a:ext uri="{FF2B5EF4-FFF2-40B4-BE49-F238E27FC236}">
                  <a16:creationId xmlns:a16="http://schemas.microsoft.com/office/drawing/2014/main" id="{F2E2492F-81B1-41A1-83CD-F31D4DC03351}"/>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236550" name="Picture 6">
              <a:extLst>
                <a:ext uri="{FF2B5EF4-FFF2-40B4-BE49-F238E27FC236}">
                  <a16:creationId xmlns:a16="http://schemas.microsoft.com/office/drawing/2014/main" id="{91EDF605-2610-42E0-8DCE-27457F91EA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6551" name="Picture 7">
              <a:extLst>
                <a:ext uri="{FF2B5EF4-FFF2-40B4-BE49-F238E27FC236}">
                  <a16:creationId xmlns:a16="http://schemas.microsoft.com/office/drawing/2014/main" id="{3AFD24CC-63D7-46B6-B261-7DD28CC224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6552" name="Rectangle 8">
              <a:extLst>
                <a:ext uri="{FF2B5EF4-FFF2-40B4-BE49-F238E27FC236}">
                  <a16:creationId xmlns:a16="http://schemas.microsoft.com/office/drawing/2014/main" id="{A4D0B2DE-5C6D-4D64-8858-C0BB605A3289}"/>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graphicFrame>
        <p:nvGraphicFramePr>
          <p:cNvPr id="236555" name="Object 11">
            <a:extLst>
              <a:ext uri="{FF2B5EF4-FFF2-40B4-BE49-F238E27FC236}">
                <a16:creationId xmlns:a16="http://schemas.microsoft.com/office/drawing/2014/main" id="{656E2D58-8B04-4BB2-81FD-E313C5BEF669}"/>
              </a:ext>
            </a:extLst>
          </p:cNvPr>
          <p:cNvGraphicFramePr>
            <a:graphicFrameLocks noChangeAspect="1"/>
          </p:cNvGraphicFramePr>
          <p:nvPr/>
        </p:nvGraphicFramePr>
        <p:xfrm>
          <a:off x="533400" y="1447800"/>
          <a:ext cx="6705600" cy="5143500"/>
        </p:xfrm>
        <a:graphic>
          <a:graphicData uri="http://schemas.openxmlformats.org/presentationml/2006/ole">
            <mc:AlternateContent xmlns:mc="http://schemas.openxmlformats.org/markup-compatibility/2006">
              <mc:Choice xmlns:v="urn:schemas-microsoft-com:vml" Requires="v">
                <p:oleObj spid="_x0000_s236557" name="Obraz - mapa bitowa" r:id="rId6" imgW="6133333" imgH="4704762" progId="Paint.Picture">
                  <p:embed/>
                </p:oleObj>
              </mc:Choice>
              <mc:Fallback>
                <p:oleObj name="Obraz - mapa bitowa" r:id="rId6" imgW="6133333" imgH="4704762" progId="Paint.Picture">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1447800"/>
                        <a:ext cx="67056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18" name="Picture 14">
            <a:extLst>
              <a:ext uri="{FF2B5EF4-FFF2-40B4-BE49-F238E27FC236}">
                <a16:creationId xmlns:a16="http://schemas.microsoft.com/office/drawing/2014/main" id="{F71B712F-FE77-4E6A-AA0D-38AF87644D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0"/>
            <a:ext cx="4953000" cy="334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5106" name="Prostokąt 8">
            <a:extLst>
              <a:ext uri="{FF2B5EF4-FFF2-40B4-BE49-F238E27FC236}">
                <a16:creationId xmlns:a16="http://schemas.microsoft.com/office/drawing/2014/main" id="{158F3689-C44D-4C2E-9D72-4B292A758028}"/>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grpSp>
        <p:nvGrpSpPr>
          <p:cNvPr id="175108" name="Group 4">
            <a:extLst>
              <a:ext uri="{FF2B5EF4-FFF2-40B4-BE49-F238E27FC236}">
                <a16:creationId xmlns:a16="http://schemas.microsoft.com/office/drawing/2014/main" id="{69BCBC03-95A9-4D65-BCB5-14A108B944E2}"/>
              </a:ext>
            </a:extLst>
          </p:cNvPr>
          <p:cNvGrpSpPr>
            <a:grpSpLocks/>
          </p:cNvGrpSpPr>
          <p:nvPr/>
        </p:nvGrpSpPr>
        <p:grpSpPr bwMode="auto">
          <a:xfrm>
            <a:off x="5715000" y="152400"/>
            <a:ext cx="3276600" cy="1143000"/>
            <a:chOff x="3600" y="96"/>
            <a:chExt cx="2064" cy="720"/>
          </a:xfrm>
        </p:grpSpPr>
        <p:graphicFrame>
          <p:nvGraphicFramePr>
            <p:cNvPr id="175109" name="Object 5">
              <a:extLst>
                <a:ext uri="{FF2B5EF4-FFF2-40B4-BE49-F238E27FC236}">
                  <a16:creationId xmlns:a16="http://schemas.microsoft.com/office/drawing/2014/main" id="{5612964A-407A-465C-917C-32340ED257AD}"/>
                </a:ext>
              </a:extLst>
            </p:cNvPr>
            <p:cNvGraphicFramePr>
              <a:graphicFrameLocks noChangeAspect="1"/>
            </p:cNvGraphicFramePr>
            <p:nvPr/>
          </p:nvGraphicFramePr>
          <p:xfrm>
            <a:off x="3600" y="116"/>
            <a:ext cx="816" cy="700"/>
          </p:xfrm>
          <a:graphic>
            <a:graphicData uri="http://schemas.openxmlformats.org/presentationml/2006/ole">
              <mc:AlternateContent xmlns:mc="http://schemas.openxmlformats.org/markup-compatibility/2006">
                <mc:Choice xmlns:v="urn:schemas-microsoft-com:vml" Requires="v">
                  <p:oleObj spid="_x0000_s175124" name="Obraz - mapa bitowa" r:id="rId5" imgW="1333333" imgH="1142857" progId="Paint.Picture">
                    <p:embed/>
                  </p:oleObj>
                </mc:Choice>
                <mc:Fallback>
                  <p:oleObj name="Obraz - mapa bitowa" r:id="rId5" imgW="1333333" imgH="1142857" progId="Paint.Picture">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0" y="116"/>
                          <a:ext cx="816" cy="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5110" name="Object 6">
              <a:extLst>
                <a:ext uri="{FF2B5EF4-FFF2-40B4-BE49-F238E27FC236}">
                  <a16:creationId xmlns:a16="http://schemas.microsoft.com/office/drawing/2014/main" id="{E52F2E29-8ADF-4E94-ADCF-4EF27E669D46}"/>
                </a:ext>
              </a:extLst>
            </p:cNvPr>
            <p:cNvGraphicFramePr>
              <a:graphicFrameLocks noChangeAspect="1"/>
            </p:cNvGraphicFramePr>
            <p:nvPr/>
          </p:nvGraphicFramePr>
          <p:xfrm>
            <a:off x="4416" y="116"/>
            <a:ext cx="1248" cy="696"/>
          </p:xfrm>
          <a:graphic>
            <a:graphicData uri="http://schemas.openxmlformats.org/presentationml/2006/ole">
              <mc:AlternateContent xmlns:mc="http://schemas.openxmlformats.org/markup-compatibility/2006">
                <mc:Choice xmlns:v="urn:schemas-microsoft-com:vml" Requires="v">
                  <p:oleObj spid="_x0000_s175125" name="Obraz - mapa bitowa" r:id="rId7" imgW="1724266" imgH="961905" progId="Paint.Picture">
                    <p:embed/>
                  </p:oleObj>
                </mc:Choice>
                <mc:Fallback>
                  <p:oleObj name="Obraz - mapa bitowa" r:id="rId7" imgW="1724266" imgH="961905" progId="Paint.Picture">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6" y="116"/>
                          <a:ext cx="1248" cy="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5111" name="Rectangle 7">
              <a:extLst>
                <a:ext uri="{FF2B5EF4-FFF2-40B4-BE49-F238E27FC236}">
                  <a16:creationId xmlns:a16="http://schemas.microsoft.com/office/drawing/2014/main" id="{5490C00A-1886-4D74-A446-36D2FCE2F740}"/>
                </a:ext>
              </a:extLst>
            </p:cNvPr>
            <p:cNvSpPr>
              <a:spLocks noChangeArrowheads="1"/>
            </p:cNvSpPr>
            <p:nvPr/>
          </p:nvSpPr>
          <p:spPr bwMode="auto">
            <a:xfrm flipV="1">
              <a:off x="3600" y="96"/>
              <a:ext cx="2064" cy="720"/>
            </a:xfrm>
            <a:prstGeom prst="rect">
              <a:avLst/>
            </a:prstGeom>
            <a:noFill/>
            <a:ln w="635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grpSp>
        <p:nvGrpSpPr>
          <p:cNvPr id="175112" name="Group 8">
            <a:extLst>
              <a:ext uri="{FF2B5EF4-FFF2-40B4-BE49-F238E27FC236}">
                <a16:creationId xmlns:a16="http://schemas.microsoft.com/office/drawing/2014/main" id="{FB64E50C-09A2-4B75-A379-44E1C3CDB85E}"/>
              </a:ext>
            </a:extLst>
          </p:cNvPr>
          <p:cNvGrpSpPr>
            <a:grpSpLocks/>
          </p:cNvGrpSpPr>
          <p:nvPr/>
        </p:nvGrpSpPr>
        <p:grpSpPr bwMode="auto">
          <a:xfrm>
            <a:off x="1752600" y="152400"/>
            <a:ext cx="3429000" cy="1143000"/>
            <a:chOff x="2304" y="1536"/>
            <a:chExt cx="2304" cy="864"/>
          </a:xfrm>
        </p:grpSpPr>
        <p:sp>
          <p:nvSpPr>
            <p:cNvPr id="175113" name="Rectangle 9">
              <a:extLst>
                <a:ext uri="{FF2B5EF4-FFF2-40B4-BE49-F238E27FC236}">
                  <a16:creationId xmlns:a16="http://schemas.microsoft.com/office/drawing/2014/main" id="{92EE4B33-757A-467E-A837-AF55213BB11C}"/>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75114" name="Picture 10">
              <a:extLst>
                <a:ext uri="{FF2B5EF4-FFF2-40B4-BE49-F238E27FC236}">
                  <a16:creationId xmlns:a16="http://schemas.microsoft.com/office/drawing/2014/main" id="{B906D105-7346-4060-A601-958A9FFA12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5115" name="Picture 11">
              <a:extLst>
                <a:ext uri="{FF2B5EF4-FFF2-40B4-BE49-F238E27FC236}">
                  <a16:creationId xmlns:a16="http://schemas.microsoft.com/office/drawing/2014/main" id="{008F3699-9C04-4779-AEDF-C3BAF0FB4D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5116" name="Rectangle 12">
              <a:extLst>
                <a:ext uri="{FF2B5EF4-FFF2-40B4-BE49-F238E27FC236}">
                  <a16:creationId xmlns:a16="http://schemas.microsoft.com/office/drawing/2014/main" id="{AA3107FF-F4A0-496D-B727-B9DE2D3DC559}"/>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pic>
        <p:nvPicPr>
          <p:cNvPr id="175117" name="Picture 13">
            <a:extLst>
              <a:ext uri="{FF2B5EF4-FFF2-40B4-BE49-F238E27FC236}">
                <a16:creationId xmlns:a16="http://schemas.microsoft.com/office/drawing/2014/main" id="{2963E6A2-25F3-472A-8593-696E8A08A2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0600" y="3810000"/>
            <a:ext cx="4191000"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5119" name="Rectangle 15">
            <a:extLst>
              <a:ext uri="{FF2B5EF4-FFF2-40B4-BE49-F238E27FC236}">
                <a16:creationId xmlns:a16="http://schemas.microsoft.com/office/drawing/2014/main" id="{67CB75B1-F4AA-4035-8623-EBE8626BBE29}"/>
              </a:ext>
            </a:extLst>
          </p:cNvPr>
          <p:cNvSpPr>
            <a:spLocks noChangeArrowheads="1"/>
          </p:cNvSpPr>
          <p:nvPr/>
        </p:nvSpPr>
        <p:spPr bwMode="auto">
          <a:xfrm>
            <a:off x="4876800" y="1447800"/>
            <a:ext cx="609600" cy="2438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175120" name="Picture 16">
            <a:extLst>
              <a:ext uri="{FF2B5EF4-FFF2-40B4-BE49-F238E27FC236}">
                <a16:creationId xmlns:a16="http://schemas.microsoft.com/office/drawing/2014/main" id="{96618B66-993B-49A3-8AF4-663945BF3F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0" y="1905000"/>
            <a:ext cx="3124200" cy="177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5121" name="Text Box 17">
            <a:extLst>
              <a:ext uri="{FF2B5EF4-FFF2-40B4-BE49-F238E27FC236}">
                <a16:creationId xmlns:a16="http://schemas.microsoft.com/office/drawing/2014/main" id="{34BB1986-5439-47EE-B5C7-741F69765792}"/>
              </a:ext>
            </a:extLst>
          </p:cNvPr>
          <p:cNvSpPr txBox="1">
            <a:spLocks noChangeArrowheads="1"/>
          </p:cNvSpPr>
          <p:nvPr/>
        </p:nvSpPr>
        <p:spPr bwMode="auto">
          <a:xfrm>
            <a:off x="517525" y="5162550"/>
            <a:ext cx="3673475"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l-PL" altLang="pl-PL" sz="2200" b="1">
                <a:solidFill>
                  <a:schemeClr val="tx2"/>
                </a:solidFill>
              </a:rPr>
              <a:t>Konwerter USB &lt;-&gt; RS232 z izolacją galwaniczną 2,5 kV</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a:extLst>
              <a:ext uri="{FF2B5EF4-FFF2-40B4-BE49-F238E27FC236}">
                <a16:creationId xmlns:a16="http://schemas.microsoft.com/office/drawing/2014/main" id="{48593BF3-9BCC-442E-82FB-AE51E349E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9144000" cy="517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8" name="Prostokąt 8">
            <a:extLst>
              <a:ext uri="{FF2B5EF4-FFF2-40B4-BE49-F238E27FC236}">
                <a16:creationId xmlns:a16="http://schemas.microsoft.com/office/drawing/2014/main" id="{2DE9A340-3DF5-42F2-B92C-8D9F8B784264}"/>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4099" name="Tytuł 1">
            <a:extLst>
              <a:ext uri="{FF2B5EF4-FFF2-40B4-BE49-F238E27FC236}">
                <a16:creationId xmlns:a16="http://schemas.microsoft.com/office/drawing/2014/main" id="{F418B2C6-1D48-4683-B966-E8F6F88D6491}"/>
              </a:ext>
            </a:extLst>
          </p:cNvPr>
          <p:cNvSpPr>
            <a:spLocks noGrp="1"/>
          </p:cNvSpPr>
          <p:nvPr>
            <p:ph type="title" idx="4294967295"/>
          </p:nvPr>
        </p:nvSpPr>
        <p:spPr>
          <a:xfrm>
            <a:off x="1524000" y="228600"/>
            <a:ext cx="7138988" cy="941388"/>
          </a:xfrm>
        </p:spPr>
        <p:txBody>
          <a:bodyPr/>
          <a:lstStyle/>
          <a:p>
            <a:r>
              <a:rPr lang="pl-PL" altLang="pl-PL"/>
              <a:t>Przykładowy moduł – studencki projekt</a:t>
            </a:r>
            <a:br>
              <a:rPr lang="pl-PL" altLang="pl-PL"/>
            </a:br>
            <a:r>
              <a:rPr lang="pl-PL" altLang="pl-PL" sz="2400">
                <a:solidFill>
                  <a:srgbClr val="000000"/>
                </a:solidFill>
                <a:latin typeface="Calibri" panose="020F0502020204030204" pitchFamily="34" charset="0"/>
              </a:rPr>
              <a:t>Konwerter USB &lt;-&gt; RS232 z izolacją galwaniczną 2,5 kV </a:t>
            </a:r>
            <a:br>
              <a:rPr lang="pl-PL" altLang="pl-PL" sz="2400">
                <a:solidFill>
                  <a:srgbClr val="000000"/>
                </a:solidFill>
                <a:latin typeface="Calibri" panose="020F0502020204030204" pitchFamily="34" charset="0"/>
              </a:rPr>
            </a:br>
            <a:r>
              <a:rPr lang="pl-PL" altLang="pl-PL" sz="2400">
                <a:solidFill>
                  <a:srgbClr val="000000"/>
                </a:solidFill>
                <a:latin typeface="Calibri" panose="020F0502020204030204" pitchFamily="34" charset="0"/>
              </a:rPr>
              <a:t>Autorzy: </a:t>
            </a:r>
            <a:r>
              <a:rPr lang="pl-PL" altLang="pl-PL" sz="2400" b="0">
                <a:solidFill>
                  <a:srgbClr val="000000"/>
                </a:solidFill>
                <a:latin typeface="Calibri" panose="020F0502020204030204" pitchFamily="34" charset="0"/>
              </a:rPr>
              <a:t>Konrad Sierotowicz &amp; Kamil Brzozowski</a:t>
            </a:r>
            <a:endParaRPr lang="pl-PL" altLang="pl-PL"/>
          </a:p>
        </p:txBody>
      </p:sp>
      <p:sp>
        <p:nvSpPr>
          <p:cNvPr id="4104" name="Text Box 8">
            <a:extLst>
              <a:ext uri="{FF2B5EF4-FFF2-40B4-BE49-F238E27FC236}">
                <a16:creationId xmlns:a16="http://schemas.microsoft.com/office/drawing/2014/main" id="{7738306C-2A89-4DB9-A67E-F25592E714D3}"/>
              </a:ext>
            </a:extLst>
          </p:cNvPr>
          <p:cNvSpPr txBox="1">
            <a:spLocks noChangeArrowheads="1"/>
          </p:cNvSpPr>
          <p:nvPr/>
        </p:nvSpPr>
        <p:spPr bwMode="auto">
          <a:xfrm>
            <a:off x="0" y="4572000"/>
            <a:ext cx="91440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l-PL" altLang="pl-PL" b="1" i="1">
                <a:latin typeface="Times New Roman" panose="02020603050405020304" pitchFamily="18" charset="0"/>
              </a:rPr>
              <a:t>Konwerter USB-RS232, </a:t>
            </a:r>
            <a:br>
              <a:rPr lang="pl-PL" altLang="pl-PL" b="1" i="1">
                <a:latin typeface="Times New Roman" panose="02020603050405020304" pitchFamily="18" charset="0"/>
              </a:rPr>
            </a:br>
            <a:r>
              <a:rPr lang="pl-PL" altLang="pl-PL" b="1" i="1">
                <a:latin typeface="Times New Roman" panose="02020603050405020304" pitchFamily="18" charset="0"/>
              </a:rPr>
              <a:t>to urządzenie pozwalające na bezpieczną </a:t>
            </a:r>
          </a:p>
          <a:p>
            <a:r>
              <a:rPr lang="pl-PL" altLang="pl-PL" b="1" i="1">
                <a:latin typeface="Times New Roman" panose="02020603050405020304" pitchFamily="18" charset="0"/>
              </a:rPr>
              <a:t>transmisję między urządzeniem z interfejsem </a:t>
            </a:r>
          </a:p>
          <a:p>
            <a:r>
              <a:rPr lang="pl-PL" altLang="pl-PL" b="1" i="1">
                <a:latin typeface="Times New Roman" panose="02020603050405020304" pitchFamily="18" charset="0"/>
              </a:rPr>
              <a:t>szeregowym RS232 a portem USB. Urządzenie ma </a:t>
            </a:r>
          </a:p>
          <a:p>
            <a:r>
              <a:rPr lang="pl-PL" altLang="pl-PL" b="1" i="1">
                <a:latin typeface="Times New Roman" panose="02020603050405020304" pitchFamily="18" charset="0"/>
              </a:rPr>
              <a:t>na celu zapewnić izolację galwaniczną między urządzeniami </a:t>
            </a:r>
          </a:p>
          <a:p>
            <a:r>
              <a:rPr lang="pl-PL" altLang="pl-PL" b="1" i="1">
                <a:latin typeface="Times New Roman" panose="02020603050405020304" pitchFamily="18" charset="0"/>
              </a:rPr>
              <a:t>w celu uchronienia wrażliwych komponentów komputera przed </a:t>
            </a:r>
          </a:p>
          <a:p>
            <a:r>
              <a:rPr lang="pl-PL" altLang="pl-PL" b="1" i="1">
                <a:latin typeface="Times New Roman" panose="02020603050405020304" pitchFamily="18" charset="0"/>
              </a:rPr>
              <a:t>uszkodzeniem przy zapewnieniu wysokich prędkości niezakłóconej transmisji</a:t>
            </a:r>
            <a:r>
              <a:rPr lang="pl-PL" altLang="pl-PL" i="1">
                <a:latin typeface="Times New Roman" panose="02020603050405020304" pitchFamily="18" charset="0"/>
              </a:rPr>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Prostokąt 8">
            <a:extLst>
              <a:ext uri="{FF2B5EF4-FFF2-40B4-BE49-F238E27FC236}">
                <a16:creationId xmlns:a16="http://schemas.microsoft.com/office/drawing/2014/main" id="{6A0072C1-3B5A-4107-B17D-6DA264898654}"/>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226307" name="Tytuł 1">
            <a:extLst>
              <a:ext uri="{FF2B5EF4-FFF2-40B4-BE49-F238E27FC236}">
                <a16:creationId xmlns:a16="http://schemas.microsoft.com/office/drawing/2014/main" id="{6328DB92-7588-4812-967C-C791902BC580}"/>
              </a:ext>
            </a:extLst>
          </p:cNvPr>
          <p:cNvSpPr>
            <a:spLocks noGrp="1"/>
          </p:cNvSpPr>
          <p:nvPr>
            <p:ph type="title" idx="4294967295"/>
          </p:nvPr>
        </p:nvSpPr>
        <p:spPr>
          <a:xfrm>
            <a:off x="1524000" y="457200"/>
            <a:ext cx="7138988" cy="941388"/>
          </a:xfrm>
        </p:spPr>
        <p:txBody>
          <a:bodyPr/>
          <a:lstStyle/>
          <a:p>
            <a:r>
              <a:rPr lang="pl-PL" altLang="pl-PL"/>
              <a:t>Reliability process</a:t>
            </a:r>
          </a:p>
        </p:txBody>
      </p:sp>
      <p:grpSp>
        <p:nvGrpSpPr>
          <p:cNvPr id="226308" name="Group 4">
            <a:extLst>
              <a:ext uri="{FF2B5EF4-FFF2-40B4-BE49-F238E27FC236}">
                <a16:creationId xmlns:a16="http://schemas.microsoft.com/office/drawing/2014/main" id="{2B9F4A72-4D1B-413F-842D-085EC55A59DA}"/>
              </a:ext>
            </a:extLst>
          </p:cNvPr>
          <p:cNvGrpSpPr>
            <a:grpSpLocks/>
          </p:cNvGrpSpPr>
          <p:nvPr/>
        </p:nvGrpSpPr>
        <p:grpSpPr bwMode="auto">
          <a:xfrm>
            <a:off x="5562600" y="152400"/>
            <a:ext cx="3429000" cy="1143000"/>
            <a:chOff x="2304" y="1536"/>
            <a:chExt cx="2304" cy="864"/>
          </a:xfrm>
        </p:grpSpPr>
        <p:sp>
          <p:nvSpPr>
            <p:cNvPr id="226309" name="Rectangle 5">
              <a:extLst>
                <a:ext uri="{FF2B5EF4-FFF2-40B4-BE49-F238E27FC236}">
                  <a16:creationId xmlns:a16="http://schemas.microsoft.com/office/drawing/2014/main" id="{945DC731-067F-4642-BA36-9874EBE7352F}"/>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226310" name="Picture 6">
              <a:extLst>
                <a:ext uri="{FF2B5EF4-FFF2-40B4-BE49-F238E27FC236}">
                  <a16:creationId xmlns:a16="http://schemas.microsoft.com/office/drawing/2014/main" id="{E87DD273-93CA-44AE-8932-4DAC260CA0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6311" name="Picture 7">
              <a:extLst>
                <a:ext uri="{FF2B5EF4-FFF2-40B4-BE49-F238E27FC236}">
                  <a16:creationId xmlns:a16="http://schemas.microsoft.com/office/drawing/2014/main" id="{5BFBC6E1-338B-4D2B-B85A-469FF1FB77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6312" name="Rectangle 8">
              <a:extLst>
                <a:ext uri="{FF2B5EF4-FFF2-40B4-BE49-F238E27FC236}">
                  <a16:creationId xmlns:a16="http://schemas.microsoft.com/office/drawing/2014/main" id="{CFD770A4-36E7-47E2-9D09-A1AD3BFDD315}"/>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sp>
        <p:nvSpPr>
          <p:cNvPr id="226314" name="Text Box 10">
            <a:extLst>
              <a:ext uri="{FF2B5EF4-FFF2-40B4-BE49-F238E27FC236}">
                <a16:creationId xmlns:a16="http://schemas.microsoft.com/office/drawing/2014/main" id="{C8B0773E-E16A-438B-AF44-58BE4419E072}"/>
              </a:ext>
            </a:extLst>
          </p:cNvPr>
          <p:cNvSpPr txBox="1">
            <a:spLocks noChangeArrowheads="1"/>
          </p:cNvSpPr>
          <p:nvPr/>
        </p:nvSpPr>
        <p:spPr bwMode="auto">
          <a:xfrm>
            <a:off x="914400" y="1752600"/>
            <a:ext cx="74676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Verdana" panose="020B0604030504040204" pitchFamily="34" charset="0"/>
              </a:defRPr>
            </a:lvl1pPr>
            <a:lvl2pPr marL="800100" indent="-342900" eaLnBrk="0" hangingPunct="0">
              <a:defRPr>
                <a:solidFill>
                  <a:schemeClr val="tx1"/>
                </a:solidFill>
                <a:latin typeface="Verdana" panose="020B0604030504040204" pitchFamily="34" charset="0"/>
              </a:defRPr>
            </a:lvl2pPr>
            <a:lvl3pPr marL="1257300" indent="-342900" eaLnBrk="0" hangingPunct="0">
              <a:defRPr>
                <a:solidFill>
                  <a:schemeClr val="tx1"/>
                </a:solidFill>
                <a:latin typeface="Verdana" panose="020B0604030504040204" pitchFamily="34" charset="0"/>
              </a:defRPr>
            </a:lvl3pPr>
            <a:lvl4pPr marL="1714500" indent="-342900" eaLnBrk="0" hangingPunct="0">
              <a:defRPr>
                <a:solidFill>
                  <a:schemeClr val="tx1"/>
                </a:solidFill>
                <a:latin typeface="Verdana" panose="020B0604030504040204" pitchFamily="34" charset="0"/>
              </a:defRPr>
            </a:lvl4pPr>
            <a:lvl5pPr marL="2171700" indent="-342900" eaLnBrk="0" hangingPunct="0">
              <a:defRPr>
                <a:solidFill>
                  <a:schemeClr val="tx1"/>
                </a:solidFill>
                <a:latin typeface="Verdana" panose="020B0604030504040204" pitchFamily="34" charset="0"/>
              </a:defRPr>
            </a:lvl5pPr>
            <a:lvl6pPr marL="2628900" indent="-342900" eaLnBrk="0" fontAlgn="base" hangingPunct="0">
              <a:spcBef>
                <a:spcPct val="0"/>
              </a:spcBef>
              <a:spcAft>
                <a:spcPct val="0"/>
              </a:spcAft>
              <a:defRPr>
                <a:solidFill>
                  <a:schemeClr val="tx1"/>
                </a:solidFill>
                <a:latin typeface="Verdana" panose="020B0604030504040204" pitchFamily="34" charset="0"/>
              </a:defRPr>
            </a:lvl6pPr>
            <a:lvl7pPr marL="3086100" indent="-342900" eaLnBrk="0" fontAlgn="base" hangingPunct="0">
              <a:spcBef>
                <a:spcPct val="0"/>
              </a:spcBef>
              <a:spcAft>
                <a:spcPct val="0"/>
              </a:spcAft>
              <a:defRPr>
                <a:solidFill>
                  <a:schemeClr val="tx1"/>
                </a:solidFill>
                <a:latin typeface="Verdana" panose="020B0604030504040204" pitchFamily="34" charset="0"/>
              </a:defRPr>
            </a:lvl7pPr>
            <a:lvl8pPr marL="3543300" indent="-342900" eaLnBrk="0" fontAlgn="base" hangingPunct="0">
              <a:spcBef>
                <a:spcPct val="0"/>
              </a:spcBef>
              <a:spcAft>
                <a:spcPct val="0"/>
              </a:spcAft>
              <a:defRPr>
                <a:solidFill>
                  <a:schemeClr val="tx1"/>
                </a:solidFill>
                <a:latin typeface="Verdana" panose="020B0604030504040204" pitchFamily="34" charset="0"/>
              </a:defRPr>
            </a:lvl8pPr>
            <a:lvl9pPr marL="4000500" indent="-3429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pl-PL" altLang="pl-PL" sz="2000" b="1"/>
              <a:t>Guide for control and audit of the reliability process </a:t>
            </a:r>
          </a:p>
          <a:p>
            <a:pPr eaLnBrk="1" hangingPunct="1">
              <a:buFontTx/>
              <a:buAutoNum type="arabicPeriod"/>
            </a:pPr>
            <a:r>
              <a:rPr lang="pl-PL" altLang="pl-PL" sz="2000" b="1"/>
              <a:t>Life cycle </a:t>
            </a:r>
          </a:p>
          <a:p>
            <a:pPr eaLnBrk="1" hangingPunct="1">
              <a:buFontTx/>
              <a:buAutoNum type="arabicPeriod"/>
            </a:pPr>
            <a:r>
              <a:rPr lang="pl-PL" altLang="pl-PL" sz="2000" b="1"/>
              <a:t>The process factor </a:t>
            </a:r>
          </a:p>
          <a:p>
            <a:pPr eaLnBrk="1" hangingPunct="1">
              <a:buFontTx/>
              <a:buAutoNum type="arabicPeriod"/>
            </a:pPr>
            <a:r>
              <a:rPr lang="pl-PL" altLang="pl-PL" sz="2000" b="1"/>
              <a:t>Trade recommendations – Reliability control</a:t>
            </a:r>
          </a:p>
          <a:p>
            <a:pPr eaLnBrk="1" hangingPunct="1">
              <a:buFontTx/>
              <a:buAutoNum type="arabicPeriod"/>
            </a:pPr>
            <a:r>
              <a:rPr lang="pl-PL" altLang="pl-PL" sz="2000" b="1"/>
              <a:t>Calculating the process factor</a:t>
            </a:r>
          </a:p>
          <a:p>
            <a:pPr lvl="1" eaLnBrk="1" hangingPunct="1"/>
            <a:r>
              <a:rPr lang="pl-PL" altLang="pl-PL" sz="2000"/>
              <a:t>4.1. Relative influence of phases in the life cycle</a:t>
            </a:r>
          </a:p>
          <a:p>
            <a:pPr lvl="1" eaLnBrk="1" hangingPunct="1"/>
            <a:r>
              <a:rPr lang="pl-PL" altLang="pl-PL" sz="2000"/>
              <a:t>4.2. Recommendation satisfaction level</a:t>
            </a:r>
          </a:p>
          <a:p>
            <a:pPr lvl="1" eaLnBrk="1" hangingPunct="1"/>
            <a:r>
              <a:rPr lang="pl-PL" altLang="pl-PL" sz="2000"/>
              <a:t>4.3.Calibration</a:t>
            </a:r>
          </a:p>
          <a:p>
            <a:pPr lvl="1" eaLnBrk="1" hangingPunct="1"/>
            <a:r>
              <a:rPr lang="pl-PL" altLang="pl-PL" sz="2000"/>
              <a:t>4.4. Calculating the audit mark</a:t>
            </a:r>
          </a:p>
          <a:p>
            <a:pPr lvl="1" eaLnBrk="1" hangingPunct="1"/>
            <a:r>
              <a:rPr lang="pl-PL" altLang="pl-PL" sz="2000"/>
              <a:t>4.5. Calculating the process factor</a:t>
            </a:r>
          </a:p>
          <a:p>
            <a:pPr eaLnBrk="1" hangingPunct="1"/>
            <a:r>
              <a:rPr lang="pl-PL" altLang="pl-PL" sz="2000" b="1"/>
              <a:t>5. Audit guide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Prostokąt 8">
            <a:extLst>
              <a:ext uri="{FF2B5EF4-FFF2-40B4-BE49-F238E27FC236}">
                <a16:creationId xmlns:a16="http://schemas.microsoft.com/office/drawing/2014/main" id="{7BC42D5D-8428-4927-82A1-61F0F9FAB45D}"/>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230403" name="Tytuł 1">
            <a:extLst>
              <a:ext uri="{FF2B5EF4-FFF2-40B4-BE49-F238E27FC236}">
                <a16:creationId xmlns:a16="http://schemas.microsoft.com/office/drawing/2014/main" id="{1BFED1E9-7960-4401-B2D5-314D991DBDB5}"/>
              </a:ext>
            </a:extLst>
          </p:cNvPr>
          <p:cNvSpPr>
            <a:spLocks noGrp="1"/>
          </p:cNvSpPr>
          <p:nvPr>
            <p:ph type="title" idx="4294967295"/>
          </p:nvPr>
        </p:nvSpPr>
        <p:spPr>
          <a:xfrm>
            <a:off x="1524000" y="457200"/>
            <a:ext cx="7138988" cy="941388"/>
          </a:xfrm>
        </p:spPr>
        <p:txBody>
          <a:bodyPr/>
          <a:lstStyle/>
          <a:p>
            <a:r>
              <a:rPr lang="pl-PL" altLang="pl-PL"/>
              <a:t>Reliability process</a:t>
            </a:r>
          </a:p>
        </p:txBody>
      </p:sp>
      <p:grpSp>
        <p:nvGrpSpPr>
          <p:cNvPr id="230404" name="Group 4">
            <a:extLst>
              <a:ext uri="{FF2B5EF4-FFF2-40B4-BE49-F238E27FC236}">
                <a16:creationId xmlns:a16="http://schemas.microsoft.com/office/drawing/2014/main" id="{F09EBBA9-DE94-418B-BFDF-167A8033084E}"/>
              </a:ext>
            </a:extLst>
          </p:cNvPr>
          <p:cNvGrpSpPr>
            <a:grpSpLocks/>
          </p:cNvGrpSpPr>
          <p:nvPr/>
        </p:nvGrpSpPr>
        <p:grpSpPr bwMode="auto">
          <a:xfrm>
            <a:off x="5562600" y="152400"/>
            <a:ext cx="3429000" cy="1143000"/>
            <a:chOff x="2304" y="1536"/>
            <a:chExt cx="2304" cy="864"/>
          </a:xfrm>
        </p:grpSpPr>
        <p:sp>
          <p:nvSpPr>
            <p:cNvPr id="230405" name="Rectangle 5">
              <a:extLst>
                <a:ext uri="{FF2B5EF4-FFF2-40B4-BE49-F238E27FC236}">
                  <a16:creationId xmlns:a16="http://schemas.microsoft.com/office/drawing/2014/main" id="{F5E55650-0A61-4616-9A7B-2A3ECC5B1297}"/>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230406" name="Picture 6">
              <a:extLst>
                <a:ext uri="{FF2B5EF4-FFF2-40B4-BE49-F238E27FC236}">
                  <a16:creationId xmlns:a16="http://schemas.microsoft.com/office/drawing/2014/main" id="{79955576-EB6E-48FB-8116-FFA93D623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0407" name="Picture 7">
              <a:extLst>
                <a:ext uri="{FF2B5EF4-FFF2-40B4-BE49-F238E27FC236}">
                  <a16:creationId xmlns:a16="http://schemas.microsoft.com/office/drawing/2014/main" id="{642EB5FD-41D3-4A03-AA7B-19C7746EBF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0408" name="Rectangle 8">
              <a:extLst>
                <a:ext uri="{FF2B5EF4-FFF2-40B4-BE49-F238E27FC236}">
                  <a16:creationId xmlns:a16="http://schemas.microsoft.com/office/drawing/2014/main" id="{90D80ED4-FB5A-401A-AEE5-B9EF09F0A0F7}"/>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graphicFrame>
        <p:nvGraphicFramePr>
          <p:cNvPr id="230410" name="Object 10">
            <a:extLst>
              <a:ext uri="{FF2B5EF4-FFF2-40B4-BE49-F238E27FC236}">
                <a16:creationId xmlns:a16="http://schemas.microsoft.com/office/drawing/2014/main" id="{DAA8BB1A-C804-466E-8E1D-E6641EE52135}"/>
              </a:ext>
            </a:extLst>
          </p:cNvPr>
          <p:cNvGraphicFramePr>
            <a:graphicFrameLocks noChangeAspect="1"/>
          </p:cNvGraphicFramePr>
          <p:nvPr/>
        </p:nvGraphicFramePr>
        <p:xfrm>
          <a:off x="1219200" y="2514600"/>
          <a:ext cx="7010400" cy="3375025"/>
        </p:xfrm>
        <a:graphic>
          <a:graphicData uri="http://schemas.openxmlformats.org/presentationml/2006/ole">
            <mc:AlternateContent xmlns:mc="http://schemas.openxmlformats.org/markup-compatibility/2006">
              <mc:Choice xmlns:v="urn:schemas-microsoft-com:vml" Requires="v">
                <p:oleObj spid="_x0000_s230413" name="Obraz - mapa bitowa" r:id="rId6" imgW="5401429" imgH="2600000" progId="Paint.Picture">
                  <p:embed/>
                </p:oleObj>
              </mc:Choice>
              <mc:Fallback>
                <p:oleObj name="Obraz - mapa bitowa" r:id="rId6" imgW="5401429" imgH="2600000" progId="Paint.Picture">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2514600"/>
                        <a:ext cx="7010400" cy="337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0411" name="Text Box 11">
            <a:extLst>
              <a:ext uri="{FF2B5EF4-FFF2-40B4-BE49-F238E27FC236}">
                <a16:creationId xmlns:a16="http://schemas.microsoft.com/office/drawing/2014/main" id="{B9C5C942-072E-457A-9CD8-928B8B6E2F68}"/>
              </a:ext>
            </a:extLst>
          </p:cNvPr>
          <p:cNvSpPr txBox="1">
            <a:spLocks noChangeArrowheads="1"/>
          </p:cNvSpPr>
          <p:nvPr/>
        </p:nvSpPr>
        <p:spPr bwMode="auto">
          <a:xfrm>
            <a:off x="304800" y="1676400"/>
            <a:ext cx="5181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l-PL" altLang="pl-PL"/>
              <a:t>Metodologia FIDES szacuje cały proces życia produktu na jego niezawodność</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Prostokąt 8">
            <a:extLst>
              <a:ext uri="{FF2B5EF4-FFF2-40B4-BE49-F238E27FC236}">
                <a16:creationId xmlns:a16="http://schemas.microsoft.com/office/drawing/2014/main" id="{714E2164-6DC4-4D72-9BCA-4C67FB8F219A}"/>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232451" name="Tytuł 1">
            <a:extLst>
              <a:ext uri="{FF2B5EF4-FFF2-40B4-BE49-F238E27FC236}">
                <a16:creationId xmlns:a16="http://schemas.microsoft.com/office/drawing/2014/main" id="{4723CC90-61F3-4174-982D-87291C5B7F05}"/>
              </a:ext>
            </a:extLst>
          </p:cNvPr>
          <p:cNvSpPr>
            <a:spLocks noGrp="1"/>
          </p:cNvSpPr>
          <p:nvPr>
            <p:ph type="title" idx="4294967295"/>
          </p:nvPr>
        </p:nvSpPr>
        <p:spPr>
          <a:xfrm>
            <a:off x="1524000" y="457200"/>
            <a:ext cx="7138988" cy="941388"/>
          </a:xfrm>
        </p:spPr>
        <p:txBody>
          <a:bodyPr/>
          <a:lstStyle/>
          <a:p>
            <a:r>
              <a:rPr lang="pl-PL" altLang="pl-PL"/>
              <a:t>Audit process</a:t>
            </a:r>
          </a:p>
        </p:txBody>
      </p:sp>
      <p:grpSp>
        <p:nvGrpSpPr>
          <p:cNvPr id="232452" name="Group 4">
            <a:extLst>
              <a:ext uri="{FF2B5EF4-FFF2-40B4-BE49-F238E27FC236}">
                <a16:creationId xmlns:a16="http://schemas.microsoft.com/office/drawing/2014/main" id="{AF15B7D6-DBF9-404E-A545-C99DF7B93F4E}"/>
              </a:ext>
            </a:extLst>
          </p:cNvPr>
          <p:cNvGrpSpPr>
            <a:grpSpLocks/>
          </p:cNvGrpSpPr>
          <p:nvPr/>
        </p:nvGrpSpPr>
        <p:grpSpPr bwMode="auto">
          <a:xfrm>
            <a:off x="5562600" y="152400"/>
            <a:ext cx="3429000" cy="1143000"/>
            <a:chOff x="2304" y="1536"/>
            <a:chExt cx="2304" cy="864"/>
          </a:xfrm>
        </p:grpSpPr>
        <p:sp>
          <p:nvSpPr>
            <p:cNvPr id="232453" name="Rectangle 5">
              <a:extLst>
                <a:ext uri="{FF2B5EF4-FFF2-40B4-BE49-F238E27FC236}">
                  <a16:creationId xmlns:a16="http://schemas.microsoft.com/office/drawing/2014/main" id="{47540E2E-3879-41C7-8C78-07B00AFAAF04}"/>
                </a:ext>
              </a:extLst>
            </p:cNvPr>
            <p:cNvSpPr>
              <a:spLocks noChangeArrowheads="1"/>
            </p:cNvSpPr>
            <p:nvPr/>
          </p:nvSpPr>
          <p:spPr bwMode="auto">
            <a:xfrm flipV="1">
              <a:off x="2304" y="1536"/>
              <a:ext cx="2304" cy="864"/>
            </a:xfrm>
            <a:prstGeom prst="rect">
              <a:avLst/>
            </a:prstGeom>
            <a:solidFill>
              <a:schemeClr val="bg1"/>
            </a:solidFill>
            <a:ln w="635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pic>
          <p:nvPicPr>
            <p:cNvPr id="232454" name="Picture 6">
              <a:extLst>
                <a:ext uri="{FF2B5EF4-FFF2-40B4-BE49-F238E27FC236}">
                  <a16:creationId xmlns:a16="http://schemas.microsoft.com/office/drawing/2014/main" id="{95D33D29-A931-4D11-A5DD-F5AEE8D0C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 y="1584"/>
              <a:ext cx="48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2455" name="Picture 7">
              <a:extLst>
                <a:ext uri="{FF2B5EF4-FFF2-40B4-BE49-F238E27FC236}">
                  <a16:creationId xmlns:a16="http://schemas.microsoft.com/office/drawing/2014/main" id="{E844B711-177F-4101-95F7-971E02C92A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2" y="1968"/>
              <a:ext cx="2208"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2456" name="Rectangle 8">
              <a:extLst>
                <a:ext uri="{FF2B5EF4-FFF2-40B4-BE49-F238E27FC236}">
                  <a16:creationId xmlns:a16="http://schemas.microsoft.com/office/drawing/2014/main" id="{B5CE6884-D2CE-425F-A7A9-25CFD2D1D9E3}"/>
                </a:ext>
              </a:extLst>
            </p:cNvPr>
            <p:cNvSpPr>
              <a:spLocks noChangeArrowheads="1"/>
            </p:cNvSpPr>
            <p:nvPr/>
          </p:nvSpPr>
          <p:spPr bwMode="auto">
            <a:xfrm>
              <a:off x="4512" y="1968"/>
              <a:ext cx="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sp>
        <p:nvSpPr>
          <p:cNvPr id="232458" name="Text Box 10">
            <a:extLst>
              <a:ext uri="{FF2B5EF4-FFF2-40B4-BE49-F238E27FC236}">
                <a16:creationId xmlns:a16="http://schemas.microsoft.com/office/drawing/2014/main" id="{356A0A68-F1CF-4905-B859-81152FED0C73}"/>
              </a:ext>
            </a:extLst>
          </p:cNvPr>
          <p:cNvSpPr txBox="1">
            <a:spLocks noChangeArrowheads="1"/>
          </p:cNvSpPr>
          <p:nvPr/>
        </p:nvSpPr>
        <p:spPr bwMode="auto">
          <a:xfrm>
            <a:off x="0" y="2286000"/>
            <a:ext cx="2895600"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anose="020B0604030504040204" pitchFamily="34" charset="0"/>
              </a:defRPr>
            </a:lvl1pPr>
            <a:lvl2pPr marL="574675" eaLnBrk="0" hangingPunct="0">
              <a:defRPr>
                <a:solidFill>
                  <a:schemeClr val="tx1"/>
                </a:solidFill>
                <a:latin typeface="Verdana" panose="020B0604030504040204" pitchFamily="34" charset="0"/>
              </a:defRPr>
            </a:lvl2pPr>
            <a:lvl3pPr eaLnBrk="0" hangingPunct="0">
              <a:defRPr>
                <a:solidFill>
                  <a:schemeClr val="tx1"/>
                </a:solidFill>
                <a:latin typeface="Verdana" panose="020B0604030504040204" pitchFamily="34" charset="0"/>
              </a:defRPr>
            </a:lvl3pPr>
            <a:lvl4pPr eaLnBrk="0" hangingPunct="0">
              <a:defRPr>
                <a:solidFill>
                  <a:schemeClr val="tx1"/>
                </a:solidFill>
                <a:latin typeface="Verdana" panose="020B0604030504040204" pitchFamily="34" charset="0"/>
              </a:defRPr>
            </a:lvl4pPr>
            <a:lvl5pPr eaLnBrk="0" hangingPunct="0">
              <a:defRPr>
                <a:solidFill>
                  <a:schemeClr val="tx1"/>
                </a:solidFill>
                <a:latin typeface="Verdana" panose="020B0604030504040204" pitchFamily="34" charset="0"/>
              </a:defRPr>
            </a:lvl5pPr>
            <a:lvl6pPr eaLnBrk="0" fontAlgn="base" hangingPunct="0">
              <a:spcBef>
                <a:spcPct val="0"/>
              </a:spcBef>
              <a:spcAft>
                <a:spcPct val="0"/>
              </a:spcAft>
              <a:defRPr>
                <a:solidFill>
                  <a:schemeClr val="tx1"/>
                </a:solidFill>
                <a:latin typeface="Verdana" panose="020B0604030504040204" pitchFamily="34" charset="0"/>
              </a:defRPr>
            </a:lvl6pPr>
            <a:lvl7pPr eaLnBrk="0" fontAlgn="base" hangingPunct="0">
              <a:spcBef>
                <a:spcPct val="0"/>
              </a:spcBef>
              <a:spcAft>
                <a:spcPct val="0"/>
              </a:spcAft>
              <a:defRPr>
                <a:solidFill>
                  <a:schemeClr val="tx1"/>
                </a:solidFill>
                <a:latin typeface="Verdana" panose="020B0604030504040204" pitchFamily="34" charset="0"/>
              </a:defRPr>
            </a:lvl7pPr>
            <a:lvl8pPr eaLnBrk="0" fontAlgn="base" hangingPunct="0">
              <a:spcBef>
                <a:spcPct val="0"/>
              </a:spcBef>
              <a:spcAft>
                <a:spcPct val="0"/>
              </a:spcAft>
              <a:defRPr>
                <a:solidFill>
                  <a:schemeClr val="tx1"/>
                </a:solidFill>
                <a:latin typeface="Verdana" panose="020B0604030504040204" pitchFamily="34" charset="0"/>
              </a:defRPr>
            </a:lvl8pPr>
            <a:lvl9pPr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pl-PL" altLang="pl-PL" b="1"/>
              <a:t>Recommendations of the Reliability Process control and</a:t>
            </a:r>
          </a:p>
          <a:p>
            <a:pPr eaLnBrk="1" hangingPunct="1"/>
            <a:r>
              <a:rPr lang="pl-PL" altLang="pl-PL" b="1"/>
              <a:t>audit guide</a:t>
            </a:r>
          </a:p>
          <a:p>
            <a:pPr eaLnBrk="1" hangingPunct="1"/>
            <a:endParaRPr lang="pl-PL" altLang="pl-PL" b="1"/>
          </a:p>
          <a:p>
            <a:pPr eaLnBrk="1" hangingPunct="1"/>
            <a:r>
              <a:rPr lang="pl-PL" altLang="pl-PL" b="1"/>
              <a:t>1. Tables of recommendations with weightings.</a:t>
            </a:r>
          </a:p>
          <a:p>
            <a:pPr eaLnBrk="1" hangingPunct="1"/>
            <a:r>
              <a:rPr lang="pl-PL" altLang="pl-PL" b="1"/>
              <a:t>2. Detailed datasheets for each recommendation.</a:t>
            </a:r>
          </a:p>
        </p:txBody>
      </p:sp>
      <p:graphicFrame>
        <p:nvGraphicFramePr>
          <p:cNvPr id="232459" name="Object 11">
            <a:extLst>
              <a:ext uri="{FF2B5EF4-FFF2-40B4-BE49-F238E27FC236}">
                <a16:creationId xmlns:a16="http://schemas.microsoft.com/office/drawing/2014/main" id="{CE8B54B3-9248-4416-8F67-9B7FB3AD8E90}"/>
              </a:ext>
            </a:extLst>
          </p:cNvPr>
          <p:cNvGraphicFramePr>
            <a:graphicFrameLocks noChangeAspect="1"/>
          </p:cNvGraphicFramePr>
          <p:nvPr/>
        </p:nvGraphicFramePr>
        <p:xfrm>
          <a:off x="3276600" y="1447800"/>
          <a:ext cx="5867400" cy="5172075"/>
        </p:xfrm>
        <a:graphic>
          <a:graphicData uri="http://schemas.openxmlformats.org/presentationml/2006/ole">
            <mc:AlternateContent xmlns:mc="http://schemas.openxmlformats.org/markup-compatibility/2006">
              <mc:Choice xmlns:v="urn:schemas-microsoft-com:vml" Requires="v">
                <p:oleObj spid="_x0000_s232461" name="Obraz - mapa bitowa" r:id="rId6" imgW="6028571" imgH="5315692" progId="Paint.Picture">
                  <p:embed/>
                </p:oleObj>
              </mc:Choice>
              <mc:Fallback>
                <p:oleObj name="Obraz - mapa bitowa" r:id="rId6" imgW="6028571" imgH="5315692" progId="Paint.Picture">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1447800"/>
                        <a:ext cx="5867400" cy="51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Prostokąt 8">
            <a:extLst>
              <a:ext uri="{FF2B5EF4-FFF2-40B4-BE49-F238E27FC236}">
                <a16:creationId xmlns:a16="http://schemas.microsoft.com/office/drawing/2014/main" id="{25AE5EC0-7908-4E5D-A021-61EE96E02FC0}"/>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05475" name="Tytuł 1">
            <a:extLst>
              <a:ext uri="{FF2B5EF4-FFF2-40B4-BE49-F238E27FC236}">
                <a16:creationId xmlns:a16="http://schemas.microsoft.com/office/drawing/2014/main" id="{B1274009-C106-4F8F-898E-44EA3CE8DA00}"/>
              </a:ext>
            </a:extLst>
          </p:cNvPr>
          <p:cNvSpPr>
            <a:spLocks noGrp="1"/>
          </p:cNvSpPr>
          <p:nvPr>
            <p:ph type="title" idx="4294967295"/>
          </p:nvPr>
        </p:nvSpPr>
        <p:spPr/>
        <p:txBody>
          <a:bodyPr/>
          <a:lstStyle/>
          <a:p>
            <a:r>
              <a:rPr lang="pl-PL" altLang="pl-PL"/>
              <a:t>Analiza MTBF i FMEDA radiotelefonu pociągowego VHF „Koliber</a:t>
            </a:r>
            <a:r>
              <a:rPr lang="pl-PL" altLang="pl-PL" sz="2400">
                <a:solidFill>
                  <a:srgbClr val="000000"/>
                </a:solidFill>
                <a:latin typeface="Calibri" panose="020F0502020204030204" pitchFamily="34" charset="0"/>
              </a:rPr>
              <a:t>”</a:t>
            </a:r>
          </a:p>
        </p:txBody>
      </p:sp>
      <p:grpSp>
        <p:nvGrpSpPr>
          <p:cNvPr id="105478" name="Group 14">
            <a:extLst>
              <a:ext uri="{FF2B5EF4-FFF2-40B4-BE49-F238E27FC236}">
                <a16:creationId xmlns:a16="http://schemas.microsoft.com/office/drawing/2014/main" id="{CD6C9522-F411-4C2E-8881-BEFA52D362FB}"/>
              </a:ext>
            </a:extLst>
          </p:cNvPr>
          <p:cNvGrpSpPr>
            <a:grpSpLocks/>
          </p:cNvGrpSpPr>
          <p:nvPr/>
        </p:nvGrpSpPr>
        <p:grpSpPr bwMode="auto">
          <a:xfrm>
            <a:off x="2743200" y="1143000"/>
            <a:ext cx="6019800" cy="5294313"/>
            <a:chOff x="144" y="101"/>
            <a:chExt cx="4462" cy="3719"/>
          </a:xfrm>
        </p:grpSpPr>
        <p:sp>
          <p:nvSpPr>
            <p:cNvPr id="105479" name="AutoShape 18" descr="imap://radionika3@imap.kki-bci.pl:143/fetch%3EUID%3E.INBOX.Pilot_E30.STM.Bombardier%3E6?part=1.2&amp;type=image/jpeg&amp;filename=Koncepcja%20GSM-R%20dla%20lokomotyw.jpg">
              <a:extLst>
                <a:ext uri="{FF2B5EF4-FFF2-40B4-BE49-F238E27FC236}">
                  <a16:creationId xmlns:a16="http://schemas.microsoft.com/office/drawing/2014/main" id="{B2616E11-F388-4281-8B14-1CF04D465EB8}"/>
                </a:ext>
              </a:extLst>
            </p:cNvPr>
            <p:cNvSpPr>
              <a:spLocks noChangeAspect="1" noChangeArrowheads="1"/>
            </p:cNvSpPr>
            <p:nvPr/>
          </p:nvSpPr>
          <p:spPr bwMode="auto">
            <a:xfrm>
              <a:off x="3051" y="101"/>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endParaRPr lang="pl-PL" altLang="pl-PL">
                <a:latin typeface="Arial" panose="020B0604020202020204" pitchFamily="34" charset="0"/>
              </a:endParaRPr>
            </a:p>
          </p:txBody>
        </p:sp>
        <p:pic>
          <p:nvPicPr>
            <p:cNvPr id="105480" name="Picture 21">
              <a:extLst>
                <a:ext uri="{FF2B5EF4-FFF2-40B4-BE49-F238E27FC236}">
                  <a16:creationId xmlns:a16="http://schemas.microsoft.com/office/drawing/2014/main" id="{444E396A-B1CD-4799-A1E5-3A495C5D6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432"/>
              <a:ext cx="4462" cy="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5481" name="Picture 23">
              <a:extLst>
                <a:ext uri="{FF2B5EF4-FFF2-40B4-BE49-F238E27FC236}">
                  <a16:creationId xmlns:a16="http://schemas.microsoft.com/office/drawing/2014/main" id="{EEF7B055-275C-44A6-96CA-155DF40F56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 y="1440"/>
              <a:ext cx="1346"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5482" name="Picture 23">
              <a:extLst>
                <a:ext uri="{FF2B5EF4-FFF2-40B4-BE49-F238E27FC236}">
                  <a16:creationId xmlns:a16="http://schemas.microsoft.com/office/drawing/2014/main" id="{3371AA56-723A-454A-A962-C134FAAEB7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 y="1440"/>
              <a:ext cx="1346"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pic>
        <p:nvPicPr>
          <p:cNvPr id="105483" name="Picture 11">
            <a:extLst>
              <a:ext uri="{FF2B5EF4-FFF2-40B4-BE49-F238E27FC236}">
                <a16:creationId xmlns:a16="http://schemas.microsoft.com/office/drawing/2014/main" id="{CEFB397B-4F77-499F-963D-1609B6D812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4876800"/>
            <a:ext cx="1524000" cy="839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5485" name="Picture 13" descr="http://www.radionika.com/zdjecia/Image/Obrazki/terminal.JPG">
            <a:extLst>
              <a:ext uri="{FF2B5EF4-FFF2-40B4-BE49-F238E27FC236}">
                <a16:creationId xmlns:a16="http://schemas.microsoft.com/office/drawing/2014/main" id="{9EDAC25D-DE03-4392-B9F5-1915AAEAAE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343400"/>
            <a:ext cx="1676400" cy="939800"/>
          </a:xfrm>
          <a:prstGeom prst="rect">
            <a:avLst/>
          </a:prstGeom>
          <a:noFill/>
          <a:extLst>
            <a:ext uri="{909E8E84-426E-40DD-AFC4-6F175D3DCCD1}">
              <a14:hiddenFill xmlns:a14="http://schemas.microsoft.com/office/drawing/2010/main">
                <a:solidFill>
                  <a:srgbClr val="FFFFFF"/>
                </a:solidFill>
              </a14:hiddenFill>
            </a:ext>
          </a:extLst>
        </p:spPr>
      </p:pic>
      <p:sp>
        <p:nvSpPr>
          <p:cNvPr id="105486" name="Text Box 14">
            <a:extLst>
              <a:ext uri="{FF2B5EF4-FFF2-40B4-BE49-F238E27FC236}">
                <a16:creationId xmlns:a16="http://schemas.microsoft.com/office/drawing/2014/main" id="{ACB00C3A-1E13-411C-BB00-20C44ABA7907}"/>
              </a:ext>
            </a:extLst>
          </p:cNvPr>
          <p:cNvSpPr txBox="1">
            <a:spLocks noChangeArrowheads="1"/>
          </p:cNvSpPr>
          <p:nvPr/>
        </p:nvSpPr>
        <p:spPr bwMode="auto">
          <a:xfrm>
            <a:off x="441325" y="1708150"/>
            <a:ext cx="1633538"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a:t>Modułowy </a:t>
            </a:r>
          </a:p>
          <a:p>
            <a:r>
              <a:rPr lang="pl-PL" altLang="pl-PL"/>
              <a:t>radiotelefon </a:t>
            </a:r>
          </a:p>
          <a:p>
            <a:r>
              <a:rPr lang="pl-PL" altLang="pl-PL"/>
              <a:t>pociągowy </a:t>
            </a:r>
          </a:p>
        </p:txBody>
      </p:sp>
      <p:pic>
        <p:nvPicPr>
          <p:cNvPr id="105488" name="Picture 16" descr="http://www.radionika.com/zdjecia/Image/Obrazki/przetwornica.JPG">
            <a:extLst>
              <a:ext uri="{FF2B5EF4-FFF2-40B4-BE49-F238E27FC236}">
                <a16:creationId xmlns:a16="http://schemas.microsoft.com/office/drawing/2014/main" id="{62C0C6CF-FF18-47C8-9A0C-7860EF421C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5486400"/>
            <a:ext cx="1828800" cy="1006475"/>
          </a:xfrm>
          <a:prstGeom prst="rect">
            <a:avLst/>
          </a:prstGeom>
          <a:noFill/>
          <a:extLst>
            <a:ext uri="{909E8E84-426E-40DD-AFC4-6F175D3DCCD1}">
              <a14:hiddenFill xmlns:a14="http://schemas.microsoft.com/office/drawing/2010/main">
                <a:solidFill>
                  <a:srgbClr val="FFFFFF"/>
                </a:solidFill>
              </a14:hiddenFill>
            </a:ext>
          </a:extLst>
        </p:spPr>
      </p:pic>
      <p:pic>
        <p:nvPicPr>
          <p:cNvPr id="105490" name="Picture 18" descr="Radionika">
            <a:extLst>
              <a:ext uri="{FF2B5EF4-FFF2-40B4-BE49-F238E27FC236}">
                <a16:creationId xmlns:a16="http://schemas.microsoft.com/office/drawing/2014/main" id="{1FC80F40-F0AB-4AB4-B6EF-BBDC0D3149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4375" y="1600200"/>
            <a:ext cx="2079625" cy="800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Prostokąt 8">
            <a:extLst>
              <a:ext uri="{FF2B5EF4-FFF2-40B4-BE49-F238E27FC236}">
                <a16:creationId xmlns:a16="http://schemas.microsoft.com/office/drawing/2014/main" id="{E5A11523-BC05-4F00-84FA-16E787C720D4}"/>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79203" name="Tytuł 1">
            <a:extLst>
              <a:ext uri="{FF2B5EF4-FFF2-40B4-BE49-F238E27FC236}">
                <a16:creationId xmlns:a16="http://schemas.microsoft.com/office/drawing/2014/main" id="{323A42D2-EA85-4789-8115-198FCF44CB21}"/>
              </a:ext>
            </a:extLst>
          </p:cNvPr>
          <p:cNvSpPr>
            <a:spLocks noGrp="1"/>
          </p:cNvSpPr>
          <p:nvPr>
            <p:ph type="title" idx="4294967295"/>
          </p:nvPr>
        </p:nvSpPr>
        <p:spPr/>
        <p:txBody>
          <a:bodyPr/>
          <a:lstStyle/>
          <a:p>
            <a:r>
              <a:rPr lang="pl-PL" altLang="pl-PL"/>
              <a:t>Analiza MTBF i FMEDA radiotelefonu pociągowego VHF „Koliber</a:t>
            </a:r>
            <a:r>
              <a:rPr lang="pl-PL" altLang="pl-PL" sz="2400">
                <a:solidFill>
                  <a:srgbClr val="000000"/>
                </a:solidFill>
                <a:latin typeface="Calibri" panose="020F0502020204030204" pitchFamily="34" charset="0"/>
              </a:rPr>
              <a:t>”</a:t>
            </a:r>
          </a:p>
        </p:txBody>
      </p:sp>
      <p:sp>
        <p:nvSpPr>
          <p:cNvPr id="179211" name="Text Box 11">
            <a:extLst>
              <a:ext uri="{FF2B5EF4-FFF2-40B4-BE49-F238E27FC236}">
                <a16:creationId xmlns:a16="http://schemas.microsoft.com/office/drawing/2014/main" id="{58FE1088-BD9F-4296-B7C1-FDE0783BCF89}"/>
              </a:ext>
            </a:extLst>
          </p:cNvPr>
          <p:cNvSpPr txBox="1">
            <a:spLocks noChangeArrowheads="1"/>
          </p:cNvSpPr>
          <p:nvPr/>
        </p:nvSpPr>
        <p:spPr bwMode="auto">
          <a:xfrm>
            <a:off x="0" y="1447800"/>
            <a:ext cx="9144000" cy="473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62000" indent="-381000" eaLnBrk="0" hangingPunct="0">
              <a:defRPr>
                <a:solidFill>
                  <a:schemeClr val="tx1"/>
                </a:solidFill>
                <a:latin typeface="Verdana" panose="020B0604030504040204" pitchFamily="34" charset="0"/>
              </a:defRPr>
            </a:lvl1pPr>
            <a:lvl2pPr marL="1397000" indent="-342900" eaLnBrk="0" hangingPunct="0">
              <a:defRPr>
                <a:solidFill>
                  <a:schemeClr val="tx1"/>
                </a:solidFill>
                <a:latin typeface="Verdana" panose="020B0604030504040204" pitchFamily="34" charset="0"/>
              </a:defRPr>
            </a:lvl2pPr>
            <a:lvl3pPr marL="1930400" indent="-342900" eaLnBrk="0" hangingPunct="0">
              <a:defRPr>
                <a:solidFill>
                  <a:schemeClr val="tx1"/>
                </a:solidFill>
                <a:latin typeface="Verdana" panose="020B0604030504040204" pitchFamily="34" charset="0"/>
              </a:defRPr>
            </a:lvl3pPr>
            <a:lvl4pPr marL="2463800" indent="-342900" eaLnBrk="0" hangingPunct="0">
              <a:defRPr>
                <a:solidFill>
                  <a:schemeClr val="tx1"/>
                </a:solidFill>
                <a:latin typeface="Verdana" panose="020B0604030504040204" pitchFamily="34" charset="0"/>
              </a:defRPr>
            </a:lvl4pPr>
            <a:lvl5pPr marL="2997200" indent="-342900" eaLnBrk="0" hangingPunct="0">
              <a:defRPr>
                <a:solidFill>
                  <a:schemeClr val="tx1"/>
                </a:solidFill>
                <a:latin typeface="Verdana" panose="020B0604030504040204" pitchFamily="34" charset="0"/>
              </a:defRPr>
            </a:lvl5pPr>
            <a:lvl6pPr marL="3454400" indent="-342900" eaLnBrk="0" fontAlgn="base" hangingPunct="0">
              <a:spcBef>
                <a:spcPct val="0"/>
              </a:spcBef>
              <a:spcAft>
                <a:spcPct val="0"/>
              </a:spcAft>
              <a:defRPr>
                <a:solidFill>
                  <a:schemeClr val="tx1"/>
                </a:solidFill>
                <a:latin typeface="Verdana" panose="020B0604030504040204" pitchFamily="34" charset="0"/>
              </a:defRPr>
            </a:lvl6pPr>
            <a:lvl7pPr marL="3911600" indent="-342900" eaLnBrk="0" fontAlgn="base" hangingPunct="0">
              <a:spcBef>
                <a:spcPct val="0"/>
              </a:spcBef>
              <a:spcAft>
                <a:spcPct val="0"/>
              </a:spcAft>
              <a:defRPr>
                <a:solidFill>
                  <a:schemeClr val="tx1"/>
                </a:solidFill>
                <a:latin typeface="Verdana" panose="020B0604030504040204" pitchFamily="34" charset="0"/>
              </a:defRPr>
            </a:lvl7pPr>
            <a:lvl8pPr marL="4368800" indent="-342900" eaLnBrk="0" fontAlgn="base" hangingPunct="0">
              <a:spcBef>
                <a:spcPct val="0"/>
              </a:spcBef>
              <a:spcAft>
                <a:spcPct val="0"/>
              </a:spcAft>
              <a:defRPr>
                <a:solidFill>
                  <a:schemeClr val="tx1"/>
                </a:solidFill>
                <a:latin typeface="Verdana" panose="020B0604030504040204" pitchFamily="34" charset="0"/>
              </a:defRPr>
            </a:lvl8pPr>
            <a:lvl9pPr marL="4826000" indent="-3429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pl-PL" altLang="pl-PL" sz="1600"/>
              <a:t>M</a:t>
            </a:r>
            <a:r>
              <a:rPr lang="pl-PL" altLang="pl-PL" sz="1600">
                <a:cs typeface="Arial" panose="020B0604020202020204" pitchFamily="34" charset="0"/>
              </a:rPr>
              <a:t>etodologi</a:t>
            </a:r>
            <a:r>
              <a:rPr lang="pl-PL" altLang="pl-PL" sz="1600"/>
              <a:t>a</a:t>
            </a:r>
            <a:endParaRPr lang="pl-PL" altLang="pl-PL" sz="1600">
              <a:cs typeface="Arial" panose="020B0604020202020204" pitchFamily="34" charset="0"/>
            </a:endParaRPr>
          </a:p>
          <a:p>
            <a:pPr eaLnBrk="1" hangingPunct="1">
              <a:buFontTx/>
              <a:buAutoNum type="arabicPeriod"/>
            </a:pPr>
            <a:r>
              <a:rPr lang="pl-PL" altLang="pl-PL" sz="1600">
                <a:cs typeface="Arial" panose="020B0604020202020204" pitchFamily="34" charset="0"/>
              </a:rPr>
              <a:t>Dystrybucja rodzajów uszkodzeń elementów na podstawie dokumentu</a:t>
            </a:r>
            <a:br>
              <a:rPr lang="pl-PL" altLang="pl-PL" sz="1600"/>
            </a:br>
            <a:r>
              <a:rPr lang="pl-PL" altLang="pl-PL" sz="1600">
                <a:cs typeface="Arial" panose="020B0604020202020204" pitchFamily="34" charset="0"/>
              </a:rPr>
              <a:t> "</a:t>
            </a:r>
            <a:r>
              <a:rPr lang="pl-PL" altLang="pl-PL" sz="1600" i="1">
                <a:cs typeface="Arial" panose="020B0604020202020204" pitchFamily="34" charset="0"/>
              </a:rPr>
              <a:t>Part Failure Mode Distributions"</a:t>
            </a:r>
            <a:r>
              <a:rPr lang="pl-PL" altLang="pl-PL" sz="1600">
                <a:cs typeface="Arial" panose="020B0604020202020204" pitchFamily="34" charset="0"/>
              </a:rPr>
              <a:t> </a:t>
            </a:r>
            <a:r>
              <a:rPr lang="pl-PL" altLang="pl-PL" sz="1600" b="1">
                <a:cs typeface="Arial" panose="020B0604020202020204" pitchFamily="34" charset="0"/>
              </a:rPr>
              <a:t>System Reliability Center </a:t>
            </a:r>
            <a:r>
              <a:rPr lang="pl-PL" altLang="pl-PL" sz="1600">
                <a:cs typeface="Arial" panose="020B0604020202020204" pitchFamily="34" charset="0"/>
              </a:rPr>
              <a:t>z 2001</a:t>
            </a:r>
          </a:p>
          <a:p>
            <a:pPr eaLnBrk="1" hangingPunct="1">
              <a:buFontTx/>
              <a:buAutoNum type="arabicPeriod"/>
            </a:pPr>
            <a:r>
              <a:rPr lang="pl-PL" altLang="pl-PL" sz="1600">
                <a:cs typeface="Arial" panose="020B0604020202020204" pitchFamily="34" charset="0"/>
              </a:rPr>
              <a:t>Zestaw norm </a:t>
            </a:r>
            <a:r>
              <a:rPr lang="pl-PL" altLang="pl-PL" sz="1600" b="1">
                <a:cs typeface="Arial" panose="020B0604020202020204" pitchFamily="34" charset="0"/>
              </a:rPr>
              <a:t>Siemens SN 29500 </a:t>
            </a:r>
            <a:r>
              <a:rPr lang="pl-PL" altLang="pl-PL" sz="1600">
                <a:cs typeface="Arial" panose="020B0604020202020204" pitchFamily="34" charset="0"/>
              </a:rPr>
              <a:t>z 08.07.2011</a:t>
            </a:r>
            <a:endParaRPr lang="pl-PL" altLang="pl-PL" sz="1600"/>
          </a:p>
          <a:p>
            <a:pPr eaLnBrk="1" hangingPunct="1">
              <a:buFontTx/>
              <a:buAutoNum type="arabicPeriod"/>
            </a:pPr>
            <a:r>
              <a:rPr lang="pl-PL" altLang="pl-PL" sz="1600"/>
              <a:t>Dane producentów podzespołów</a:t>
            </a:r>
          </a:p>
          <a:p>
            <a:pPr eaLnBrk="1" hangingPunct="1"/>
            <a:endParaRPr lang="pl-PL" altLang="pl-PL" sz="1600">
              <a:cs typeface="Arial" panose="020B0604020202020204" pitchFamily="34" charset="0"/>
            </a:endParaRPr>
          </a:p>
          <a:p>
            <a:pPr eaLnBrk="1" hangingPunct="1"/>
            <a:r>
              <a:rPr lang="pl-PL" altLang="pl-PL" sz="1600">
                <a:cs typeface="Arial" panose="020B0604020202020204" pitchFamily="34" charset="0"/>
              </a:rPr>
              <a:t>Przyjęto założenie o wykonaniu analizy z wykorzystaniem środowiska</a:t>
            </a:r>
            <a:r>
              <a:rPr lang="pl-PL" altLang="pl-PL" sz="1600"/>
              <a:t> </a:t>
            </a:r>
            <a:r>
              <a:rPr lang="pl-PL" altLang="pl-PL" sz="1600">
                <a:cs typeface="Arial" panose="020B0604020202020204" pitchFamily="34" charset="0"/>
              </a:rPr>
              <a:t>ALTIUM</a:t>
            </a:r>
            <a:r>
              <a:rPr lang="pl-PL" altLang="pl-PL" sz="1600"/>
              <a:t> </a:t>
            </a:r>
            <a:r>
              <a:rPr lang="pl-PL" altLang="pl-PL" sz="1600">
                <a:cs typeface="Arial" panose="020B0604020202020204" pitchFamily="34" charset="0"/>
              </a:rPr>
              <a:t>SCH i generacji BOM z odpowiednio zmodyfikowanymi atrybutami elementów schematu ideowego. Konieczne było przygotowanie biblioteki komponentów SCH gdzie uzupełniono atrybuty w nowe parametry. Dla czytelności zapisu każdy dodany parametr otrzymał nazwę z prefiksem FS_ ( ang. </a:t>
            </a:r>
            <a:r>
              <a:rPr lang="pl-PL" altLang="pl-PL" sz="1600" i="1">
                <a:cs typeface="Arial" panose="020B0604020202020204" pitchFamily="34" charset="0"/>
              </a:rPr>
              <a:t>Functional Safety</a:t>
            </a:r>
            <a:r>
              <a:rPr lang="pl-PL" altLang="pl-PL" sz="1600">
                <a:cs typeface="Arial" panose="020B0604020202020204" pitchFamily="34" charset="0"/>
              </a:rPr>
              <a:t>). </a:t>
            </a:r>
            <a:br>
              <a:rPr lang="pl-PL" altLang="pl-PL" sz="1600">
                <a:cs typeface="Arial" panose="020B0604020202020204" pitchFamily="34" charset="0"/>
              </a:rPr>
            </a:br>
            <a:endParaRPr lang="pl-PL" altLang="pl-PL" sz="1600"/>
          </a:p>
          <a:p>
            <a:pPr eaLnBrk="1" hangingPunct="1"/>
            <a:r>
              <a:rPr lang="pl-PL" altLang="pl-PL" sz="1600">
                <a:cs typeface="Arial" panose="020B0604020202020204" pitchFamily="34" charset="0"/>
              </a:rPr>
              <a:t>Zestaw modułów Kolibra (KT-01, KM-02, KPG-02) został przeanalizowany pod kątem: </a:t>
            </a:r>
          </a:p>
          <a:p>
            <a:pPr eaLnBrk="1" hangingPunct="1">
              <a:buFontTx/>
              <a:buChar char="•"/>
            </a:pPr>
            <a:r>
              <a:rPr lang="pl-PL" altLang="pl-PL" sz="1600">
                <a:cs typeface="Arial" panose="020B0604020202020204" pitchFamily="34" charset="0"/>
              </a:rPr>
              <a:t>określenia parametru MTBF ang. </a:t>
            </a:r>
            <a:r>
              <a:rPr lang="pl-PL" altLang="pl-PL" sz="1600" i="1">
                <a:cs typeface="Arial" panose="020B0604020202020204" pitchFamily="34" charset="0"/>
              </a:rPr>
              <a:t>Mean Time Between Failure.</a:t>
            </a:r>
            <a:endParaRPr lang="pl-PL" altLang="pl-PL" sz="1600">
              <a:cs typeface="Arial" panose="020B0604020202020204" pitchFamily="34" charset="0"/>
            </a:endParaRPr>
          </a:p>
          <a:p>
            <a:pPr eaLnBrk="1" hangingPunct="1">
              <a:buFontTx/>
              <a:buChar char="•"/>
            </a:pPr>
            <a:r>
              <a:rPr lang="pl-PL" altLang="pl-PL" sz="1600">
                <a:cs typeface="Arial" panose="020B0604020202020204" pitchFamily="34" charset="0"/>
              </a:rPr>
              <a:t>analizy realizacji funkcji bezpieczeństwa zdefiniowanej jako "Prawidłowe działanie systemu RADIOSTOP" </a:t>
            </a:r>
          </a:p>
          <a:p>
            <a:pPr eaLnBrk="1" hangingPunct="1">
              <a:buFontTx/>
              <a:buChar char="•"/>
            </a:pPr>
            <a:endParaRPr lang="pl-PL" altLang="pl-PL" sz="16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Prostokąt 8">
            <a:extLst>
              <a:ext uri="{FF2B5EF4-FFF2-40B4-BE49-F238E27FC236}">
                <a16:creationId xmlns:a16="http://schemas.microsoft.com/office/drawing/2014/main" id="{3B501D1E-0AB4-45D0-BAA2-8A975A97FCFE}"/>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a:t>„Metodyki projektowania i modelowania systemów” Cyganek &amp; Kasperek &amp; Rajda © 2013 Katedra Elektroniki AGH</a:t>
            </a:r>
          </a:p>
        </p:txBody>
      </p:sp>
      <p:sp>
        <p:nvSpPr>
          <p:cNvPr id="181251" name="Tytuł 1">
            <a:extLst>
              <a:ext uri="{FF2B5EF4-FFF2-40B4-BE49-F238E27FC236}">
                <a16:creationId xmlns:a16="http://schemas.microsoft.com/office/drawing/2014/main" id="{88FC1DEA-151B-4A05-8870-E93D3DEBDA65}"/>
              </a:ext>
            </a:extLst>
          </p:cNvPr>
          <p:cNvSpPr>
            <a:spLocks noGrp="1"/>
          </p:cNvSpPr>
          <p:nvPr>
            <p:ph type="title" idx="4294967295"/>
          </p:nvPr>
        </p:nvSpPr>
        <p:spPr>
          <a:xfrm>
            <a:off x="1439863" y="304800"/>
            <a:ext cx="7704137" cy="792163"/>
          </a:xfrm>
        </p:spPr>
        <p:txBody>
          <a:bodyPr/>
          <a:lstStyle/>
          <a:p>
            <a:r>
              <a:rPr lang="pl-PL" altLang="pl-PL"/>
              <a:t>Metodyka zgodna z IEC 61508 </a:t>
            </a:r>
            <a:br>
              <a:rPr lang="pl-PL" altLang="pl-PL"/>
            </a:br>
            <a:r>
              <a:rPr lang="pl-PL" altLang="pl-PL" i="1"/>
              <a:t>Component</a:t>
            </a:r>
            <a:r>
              <a:rPr lang="pl-PL" altLang="pl-PL"/>
              <a:t> FMEDA – przykłady baz danych</a:t>
            </a:r>
          </a:p>
        </p:txBody>
      </p:sp>
      <p:pic>
        <p:nvPicPr>
          <p:cNvPr id="181252" name="Picture 4">
            <a:extLst>
              <a:ext uri="{FF2B5EF4-FFF2-40B4-BE49-F238E27FC236}">
                <a16:creationId xmlns:a16="http://schemas.microsoft.com/office/drawing/2014/main" id="{49B20C9B-D128-49D6-9D9B-DB81A4893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47800"/>
            <a:ext cx="7391400" cy="511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Prostokąt 8">
            <a:extLst>
              <a:ext uri="{FF2B5EF4-FFF2-40B4-BE49-F238E27FC236}">
                <a16:creationId xmlns:a16="http://schemas.microsoft.com/office/drawing/2014/main" id="{86DEB213-B19F-4B02-A1D3-4D345194A12A}"/>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07523" name="Tytuł 1">
            <a:extLst>
              <a:ext uri="{FF2B5EF4-FFF2-40B4-BE49-F238E27FC236}">
                <a16:creationId xmlns:a16="http://schemas.microsoft.com/office/drawing/2014/main" id="{9A75817A-0749-4B49-9045-BBFA45E09EAD}"/>
              </a:ext>
            </a:extLst>
          </p:cNvPr>
          <p:cNvSpPr>
            <a:spLocks noGrp="1"/>
          </p:cNvSpPr>
          <p:nvPr>
            <p:ph type="title" idx="4294967295"/>
          </p:nvPr>
        </p:nvSpPr>
        <p:spPr/>
        <p:txBody>
          <a:bodyPr/>
          <a:lstStyle/>
          <a:p>
            <a:r>
              <a:rPr lang="pl-PL" altLang="pl-PL"/>
              <a:t>Siemens SN 29500 – przykład tabel dla układów pamięci</a:t>
            </a:r>
          </a:p>
        </p:txBody>
      </p:sp>
      <p:graphicFrame>
        <p:nvGraphicFramePr>
          <p:cNvPr id="107525" name="Object 5">
            <a:extLst>
              <a:ext uri="{FF2B5EF4-FFF2-40B4-BE49-F238E27FC236}">
                <a16:creationId xmlns:a16="http://schemas.microsoft.com/office/drawing/2014/main" id="{C9013055-2DB7-4638-87F8-E1040BA60651}"/>
              </a:ext>
            </a:extLst>
          </p:cNvPr>
          <p:cNvGraphicFramePr>
            <a:graphicFrameLocks noChangeAspect="1"/>
          </p:cNvGraphicFramePr>
          <p:nvPr/>
        </p:nvGraphicFramePr>
        <p:xfrm>
          <a:off x="1600200" y="1447800"/>
          <a:ext cx="6324600" cy="5024438"/>
        </p:xfrm>
        <a:graphic>
          <a:graphicData uri="http://schemas.openxmlformats.org/presentationml/2006/ole">
            <mc:AlternateContent xmlns:mc="http://schemas.openxmlformats.org/markup-compatibility/2006">
              <mc:Choice xmlns:v="urn:schemas-microsoft-com:vml" Requires="v">
                <p:oleObj spid="_x0000_s107527" name="Obraz - mapa bitowa" r:id="rId4" imgW="21495238" imgH="17076190" progId="Paint.Picture">
                  <p:embed/>
                </p:oleObj>
              </mc:Choice>
              <mc:Fallback>
                <p:oleObj name="Obraz - mapa bitowa" r:id="rId4" imgW="21495238" imgH="17076190"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447800"/>
                        <a:ext cx="6324600" cy="502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Prostokąt 8">
            <a:extLst>
              <a:ext uri="{FF2B5EF4-FFF2-40B4-BE49-F238E27FC236}">
                <a16:creationId xmlns:a16="http://schemas.microsoft.com/office/drawing/2014/main" id="{DD00B3CA-365F-48A5-8CEA-FF4DF387A23A}"/>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83299" name="Tytuł 1">
            <a:extLst>
              <a:ext uri="{FF2B5EF4-FFF2-40B4-BE49-F238E27FC236}">
                <a16:creationId xmlns:a16="http://schemas.microsoft.com/office/drawing/2014/main" id="{07CA3483-231B-4CF0-B21D-62BD17446186}"/>
              </a:ext>
            </a:extLst>
          </p:cNvPr>
          <p:cNvSpPr>
            <a:spLocks noGrp="1"/>
          </p:cNvSpPr>
          <p:nvPr>
            <p:ph type="title" idx="4294967295"/>
          </p:nvPr>
        </p:nvSpPr>
        <p:spPr/>
        <p:txBody>
          <a:bodyPr/>
          <a:lstStyle/>
          <a:p>
            <a:r>
              <a:rPr lang="pl-PL" altLang="pl-PL"/>
              <a:t>Siemens SN 29500 – współczynniki przyspieszające</a:t>
            </a:r>
          </a:p>
        </p:txBody>
      </p:sp>
      <p:graphicFrame>
        <p:nvGraphicFramePr>
          <p:cNvPr id="183302" name="Object 6">
            <a:extLst>
              <a:ext uri="{FF2B5EF4-FFF2-40B4-BE49-F238E27FC236}">
                <a16:creationId xmlns:a16="http://schemas.microsoft.com/office/drawing/2014/main" id="{70867C54-B731-422C-B0B9-B80A023E6E5E}"/>
              </a:ext>
            </a:extLst>
          </p:cNvPr>
          <p:cNvGraphicFramePr>
            <a:graphicFrameLocks noChangeAspect="1"/>
          </p:cNvGraphicFramePr>
          <p:nvPr/>
        </p:nvGraphicFramePr>
        <p:xfrm>
          <a:off x="762000" y="1524000"/>
          <a:ext cx="7467600" cy="4752975"/>
        </p:xfrm>
        <a:graphic>
          <a:graphicData uri="http://schemas.openxmlformats.org/presentationml/2006/ole">
            <mc:AlternateContent xmlns:mc="http://schemas.openxmlformats.org/markup-compatibility/2006">
              <mc:Choice xmlns:v="urn:schemas-microsoft-com:vml" Requires="v">
                <p:oleObj spid="_x0000_s183304" name="Obraz - mapa bitowa" r:id="rId4" imgW="13990476" imgH="8907118" progId="Paint.Picture">
                  <p:embed/>
                </p:oleObj>
              </mc:Choice>
              <mc:Fallback>
                <p:oleObj name="Obraz - mapa bitowa" r:id="rId4" imgW="13990476" imgH="8907118" progId="Paint.Picture">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524000"/>
                        <a:ext cx="7467600"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Prostokąt 8">
            <a:extLst>
              <a:ext uri="{FF2B5EF4-FFF2-40B4-BE49-F238E27FC236}">
                <a16:creationId xmlns:a16="http://schemas.microsoft.com/office/drawing/2014/main" id="{528F6E91-6253-4A9F-8BFD-2D88A3498837}"/>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85347" name="Tytuł 1">
            <a:extLst>
              <a:ext uri="{FF2B5EF4-FFF2-40B4-BE49-F238E27FC236}">
                <a16:creationId xmlns:a16="http://schemas.microsoft.com/office/drawing/2014/main" id="{F362EE27-59F9-44A0-96E2-83E0F2C68149}"/>
              </a:ext>
            </a:extLst>
          </p:cNvPr>
          <p:cNvSpPr>
            <a:spLocks noGrp="1"/>
          </p:cNvSpPr>
          <p:nvPr>
            <p:ph type="title" idx="4294967295"/>
          </p:nvPr>
        </p:nvSpPr>
        <p:spPr/>
        <p:txBody>
          <a:bodyPr/>
          <a:lstStyle/>
          <a:p>
            <a:r>
              <a:rPr lang="pl-PL" altLang="pl-PL"/>
              <a:t>Siemens SN 29500 – współczynnik przyspieszający od temperatury pracy</a:t>
            </a:r>
          </a:p>
        </p:txBody>
      </p:sp>
      <p:graphicFrame>
        <p:nvGraphicFramePr>
          <p:cNvPr id="185349" name="Object 5">
            <a:extLst>
              <a:ext uri="{FF2B5EF4-FFF2-40B4-BE49-F238E27FC236}">
                <a16:creationId xmlns:a16="http://schemas.microsoft.com/office/drawing/2014/main" id="{26EE9808-AFA5-4919-B88D-A48FD9BE7E1B}"/>
              </a:ext>
            </a:extLst>
          </p:cNvPr>
          <p:cNvGraphicFramePr>
            <a:graphicFrameLocks noChangeAspect="1"/>
          </p:cNvGraphicFramePr>
          <p:nvPr/>
        </p:nvGraphicFramePr>
        <p:xfrm>
          <a:off x="304800" y="1524000"/>
          <a:ext cx="8458200" cy="5011738"/>
        </p:xfrm>
        <a:graphic>
          <a:graphicData uri="http://schemas.openxmlformats.org/presentationml/2006/ole">
            <mc:AlternateContent xmlns:mc="http://schemas.openxmlformats.org/markup-compatibility/2006">
              <mc:Choice xmlns:v="urn:schemas-microsoft-com:vml" Requires="v">
                <p:oleObj spid="_x0000_s185351" name="Obraz - mapa bitowa" r:id="rId4" imgW="19723810" imgH="11685714" progId="Paint.Picture">
                  <p:embed/>
                </p:oleObj>
              </mc:Choice>
              <mc:Fallback>
                <p:oleObj name="Obraz - mapa bitowa" r:id="rId4" imgW="19723810" imgH="11685714"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24000"/>
                        <a:ext cx="8458200" cy="501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Prostokąt 8">
            <a:extLst>
              <a:ext uri="{FF2B5EF4-FFF2-40B4-BE49-F238E27FC236}">
                <a16:creationId xmlns:a16="http://schemas.microsoft.com/office/drawing/2014/main" id="{63F74340-9E79-4040-9348-183E16638573}"/>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09571" name="Tytuł 1">
            <a:extLst>
              <a:ext uri="{FF2B5EF4-FFF2-40B4-BE49-F238E27FC236}">
                <a16:creationId xmlns:a16="http://schemas.microsoft.com/office/drawing/2014/main" id="{981F9982-2C15-4242-9A53-42464DD35A81}"/>
              </a:ext>
            </a:extLst>
          </p:cNvPr>
          <p:cNvSpPr>
            <a:spLocks noGrp="1"/>
          </p:cNvSpPr>
          <p:nvPr>
            <p:ph type="title" idx="4294967295"/>
          </p:nvPr>
        </p:nvSpPr>
        <p:spPr/>
        <p:txBody>
          <a:bodyPr/>
          <a:lstStyle/>
          <a:p>
            <a:r>
              <a:rPr lang="pl-PL" altLang="pl-PL"/>
              <a:t>Analiza MTBF i FMEDA radiotelefonu pociągowego VHF „Koliber</a:t>
            </a:r>
            <a:r>
              <a:rPr lang="pl-PL" altLang="pl-PL" sz="2400">
                <a:solidFill>
                  <a:srgbClr val="000000"/>
                </a:solidFill>
                <a:latin typeface="Calibri" panose="020F0502020204030204" pitchFamily="34" charset="0"/>
              </a:rPr>
              <a:t>”</a:t>
            </a:r>
          </a:p>
        </p:txBody>
      </p:sp>
      <p:sp>
        <p:nvSpPr>
          <p:cNvPr id="109572" name="Text Box 4">
            <a:extLst>
              <a:ext uri="{FF2B5EF4-FFF2-40B4-BE49-F238E27FC236}">
                <a16:creationId xmlns:a16="http://schemas.microsoft.com/office/drawing/2014/main" id="{A22421B0-F9AC-4152-B25F-8E931AFA7CC4}"/>
              </a:ext>
            </a:extLst>
          </p:cNvPr>
          <p:cNvSpPr txBox="1">
            <a:spLocks noChangeArrowheads="1"/>
          </p:cNvSpPr>
          <p:nvPr/>
        </p:nvSpPr>
        <p:spPr bwMode="auto">
          <a:xfrm>
            <a:off x="0" y="1447800"/>
            <a:ext cx="9144000" cy="522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279400" eaLnBrk="0" hangingPunct="0">
              <a:defRPr>
                <a:solidFill>
                  <a:schemeClr val="tx1"/>
                </a:solidFill>
                <a:latin typeface="Verdana" panose="020B0604030504040204" pitchFamily="34" charset="0"/>
              </a:defRPr>
            </a:lvl1pPr>
            <a:lvl2pPr marL="1397000" indent="-342900" eaLnBrk="0" hangingPunct="0">
              <a:defRPr>
                <a:solidFill>
                  <a:schemeClr val="tx1"/>
                </a:solidFill>
                <a:latin typeface="Verdana" panose="020B0604030504040204" pitchFamily="34" charset="0"/>
              </a:defRPr>
            </a:lvl2pPr>
            <a:lvl3pPr marL="1930400" indent="-342900" eaLnBrk="0" hangingPunct="0">
              <a:defRPr>
                <a:solidFill>
                  <a:schemeClr val="tx1"/>
                </a:solidFill>
                <a:latin typeface="Verdana" panose="020B0604030504040204" pitchFamily="34" charset="0"/>
              </a:defRPr>
            </a:lvl3pPr>
            <a:lvl4pPr marL="2463800" indent="-342900" eaLnBrk="0" hangingPunct="0">
              <a:defRPr>
                <a:solidFill>
                  <a:schemeClr val="tx1"/>
                </a:solidFill>
                <a:latin typeface="Verdana" panose="020B0604030504040204" pitchFamily="34" charset="0"/>
              </a:defRPr>
            </a:lvl4pPr>
            <a:lvl5pPr marL="2997200" indent="-342900" eaLnBrk="0" hangingPunct="0">
              <a:defRPr>
                <a:solidFill>
                  <a:schemeClr val="tx1"/>
                </a:solidFill>
                <a:latin typeface="Verdana" panose="020B0604030504040204" pitchFamily="34" charset="0"/>
              </a:defRPr>
            </a:lvl5pPr>
            <a:lvl6pPr marL="3454400" indent="-342900" eaLnBrk="0" fontAlgn="base" hangingPunct="0">
              <a:spcBef>
                <a:spcPct val="0"/>
              </a:spcBef>
              <a:spcAft>
                <a:spcPct val="0"/>
              </a:spcAft>
              <a:defRPr>
                <a:solidFill>
                  <a:schemeClr val="tx1"/>
                </a:solidFill>
                <a:latin typeface="Verdana" panose="020B0604030504040204" pitchFamily="34" charset="0"/>
              </a:defRPr>
            </a:lvl6pPr>
            <a:lvl7pPr marL="3911600" indent="-342900" eaLnBrk="0" fontAlgn="base" hangingPunct="0">
              <a:spcBef>
                <a:spcPct val="0"/>
              </a:spcBef>
              <a:spcAft>
                <a:spcPct val="0"/>
              </a:spcAft>
              <a:defRPr>
                <a:solidFill>
                  <a:schemeClr val="tx1"/>
                </a:solidFill>
                <a:latin typeface="Verdana" panose="020B0604030504040204" pitchFamily="34" charset="0"/>
              </a:defRPr>
            </a:lvl7pPr>
            <a:lvl8pPr marL="4368800" indent="-342900" eaLnBrk="0" fontAlgn="base" hangingPunct="0">
              <a:spcBef>
                <a:spcPct val="0"/>
              </a:spcBef>
              <a:spcAft>
                <a:spcPct val="0"/>
              </a:spcAft>
              <a:defRPr>
                <a:solidFill>
                  <a:schemeClr val="tx1"/>
                </a:solidFill>
                <a:latin typeface="Verdana" panose="020B0604030504040204" pitchFamily="34" charset="0"/>
              </a:defRPr>
            </a:lvl8pPr>
            <a:lvl9pPr marL="4826000" indent="-3429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pl-PL" altLang="pl-PL" sz="1600">
                <a:cs typeface="Arial" panose="020B0604020202020204" pitchFamily="34" charset="0"/>
              </a:rPr>
              <a:t>Przy analizie skutków danego uszkodzenia przyjęto poniższą interpretację:</a:t>
            </a:r>
          </a:p>
          <a:p>
            <a:pPr eaLnBrk="1" hangingPunct="1">
              <a:buFontTx/>
              <a:buChar char="•"/>
            </a:pPr>
            <a:r>
              <a:rPr lang="pl-PL" altLang="pl-PL" sz="1600" b="1" i="1">
                <a:cs typeface="Arial" panose="020B0604020202020204" pitchFamily="34" charset="0"/>
              </a:rPr>
              <a:t>Safe Detected</a:t>
            </a:r>
            <a:r>
              <a:rPr lang="pl-PL" altLang="pl-PL" sz="1600">
                <a:cs typeface="Arial" panose="020B0604020202020204" pitchFamily="34" charset="0"/>
              </a:rPr>
              <a:t>  (</a:t>
            </a:r>
            <a:r>
              <a:rPr lang="pl-PL" altLang="pl-PL" sz="1600" i="1">
                <a:cs typeface="Arial" panose="020B0604020202020204" pitchFamily="34" charset="0"/>
              </a:rPr>
              <a:t>akronim SD</a:t>
            </a:r>
            <a:r>
              <a:rPr lang="pl-PL" altLang="pl-PL" sz="1600">
                <a:cs typeface="Arial" panose="020B0604020202020204" pitchFamily="34" charset="0"/>
              </a:rPr>
              <a:t>) - operator zestawu Koliber jest informowany przez manipulator urządzenia (akustycznie i przez komunikat na wyświetlaczu) o uszkodzeniu które nie ma wpływu na prawidłowe działanie zdefiniowanej funkcji bezpieczeństwa. </a:t>
            </a:r>
          </a:p>
          <a:p>
            <a:pPr eaLnBrk="1" hangingPunct="1">
              <a:buFontTx/>
              <a:buChar char="•"/>
            </a:pPr>
            <a:r>
              <a:rPr lang="pl-PL" altLang="pl-PL" sz="1600" b="1" i="1">
                <a:cs typeface="Arial" panose="020B0604020202020204" pitchFamily="34" charset="0"/>
              </a:rPr>
              <a:t>Safe Undetected</a:t>
            </a:r>
            <a:r>
              <a:rPr lang="pl-PL" altLang="pl-PL" sz="1600">
                <a:cs typeface="Arial" panose="020B0604020202020204" pitchFamily="34" charset="0"/>
              </a:rPr>
              <a:t>  (akronim SU) - operator zestawu Koliber manipulator urządzenia nie jest informowany o uszkodzeniu które nie ma wpływu na prawidłowe działanie zdefiniowanej funkcji bezpieczeństwa. </a:t>
            </a:r>
          </a:p>
          <a:p>
            <a:pPr eaLnBrk="1" hangingPunct="1">
              <a:buFontTx/>
              <a:buChar char="•"/>
            </a:pPr>
            <a:r>
              <a:rPr lang="pl-PL" altLang="pl-PL" sz="1600" b="1" i="1">
                <a:cs typeface="Arial" panose="020B0604020202020204" pitchFamily="34" charset="0"/>
              </a:rPr>
              <a:t>Dangerous Detected</a:t>
            </a:r>
            <a:r>
              <a:rPr lang="pl-PL" altLang="pl-PL" sz="1600">
                <a:cs typeface="Arial" panose="020B0604020202020204" pitchFamily="34" charset="0"/>
              </a:rPr>
              <a:t>  (akronim DD) - operator zestawu Koliber jest informowany przez manipulator urządzenia (akustycznie i przez komunikat na wyświetlaczu) o uszkodzeniu które ma wpływ na prawidłowe działanie zdefiniowanej funkcji bezpieczeństwa. </a:t>
            </a:r>
          </a:p>
          <a:p>
            <a:pPr eaLnBrk="1" hangingPunct="1">
              <a:buFontTx/>
              <a:buChar char="•"/>
            </a:pPr>
            <a:r>
              <a:rPr lang="pl-PL" altLang="pl-PL" sz="1600" b="1" i="1">
                <a:cs typeface="Arial" panose="020B0604020202020204" pitchFamily="34" charset="0"/>
              </a:rPr>
              <a:t>Dangerous Undetected</a:t>
            </a:r>
            <a:r>
              <a:rPr lang="pl-PL" altLang="pl-PL" sz="1600">
                <a:cs typeface="Arial" panose="020B0604020202020204" pitchFamily="34" charset="0"/>
              </a:rPr>
              <a:t>  (akronim DU) - operator zestawu Koliber nie jest informowany o uszkodzeniu które ma wpływ na prawidłowe działanie zdefiniowanej funkcji bezpieczeństwa. </a:t>
            </a:r>
          </a:p>
          <a:p>
            <a:pPr eaLnBrk="1" hangingPunct="1">
              <a:buFontTx/>
              <a:buChar char="•"/>
            </a:pPr>
            <a:r>
              <a:rPr lang="pl-PL" altLang="pl-PL" sz="1600" b="1" i="1">
                <a:cs typeface="Arial" panose="020B0604020202020204" pitchFamily="34" charset="0"/>
              </a:rPr>
              <a:t>No Effect</a:t>
            </a:r>
            <a:r>
              <a:rPr lang="pl-PL" altLang="pl-PL" sz="1600">
                <a:cs typeface="Arial" panose="020B0604020202020204" pitchFamily="34" charset="0"/>
              </a:rPr>
              <a:t> (akronim NE) - uszkodzenie które nie ma wpływu na prawidłowe działanie zdefiniowanej funkcji bezpieczeństwa. </a:t>
            </a:r>
          </a:p>
          <a:p>
            <a:pPr eaLnBrk="1" hangingPunct="1"/>
            <a:r>
              <a:rPr lang="pl-PL" altLang="pl-PL" sz="1600">
                <a:cs typeface="Arial" panose="020B0604020202020204" pitchFamily="34" charset="0"/>
              </a:rPr>
              <a:t>Uwaga </a:t>
            </a:r>
            <a:br>
              <a:rPr lang="pl-PL" altLang="pl-PL" sz="1600"/>
            </a:br>
            <a:r>
              <a:rPr lang="pl-PL" altLang="pl-PL" sz="1600">
                <a:cs typeface="Arial" panose="020B0604020202020204" pitchFamily="34" charset="0"/>
              </a:rPr>
              <a:t>Jest wysoce problematyczna rozróżnianie uszkodzeń Safe Undetected  i No Effect  w systemie Kolibra gdzie dla sterowania sygnału RADIOSTOP mamy do czynienia  z funkcjonalnością Energize to Trip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Prostokąt 8">
            <a:extLst>
              <a:ext uri="{FF2B5EF4-FFF2-40B4-BE49-F238E27FC236}">
                <a16:creationId xmlns:a16="http://schemas.microsoft.com/office/drawing/2014/main" id="{C313B5AC-05CC-4F6E-ACDB-43E169BB4D9F}"/>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01379" name="Tytuł 1">
            <a:extLst>
              <a:ext uri="{FF2B5EF4-FFF2-40B4-BE49-F238E27FC236}">
                <a16:creationId xmlns:a16="http://schemas.microsoft.com/office/drawing/2014/main" id="{4982AAAF-1837-44DE-8C82-BB716266D9DA}"/>
              </a:ext>
            </a:extLst>
          </p:cNvPr>
          <p:cNvSpPr>
            <a:spLocks noGrp="1"/>
          </p:cNvSpPr>
          <p:nvPr>
            <p:ph type="title" idx="4294967295"/>
          </p:nvPr>
        </p:nvSpPr>
        <p:spPr/>
        <p:txBody>
          <a:bodyPr/>
          <a:lstStyle/>
          <a:p>
            <a:r>
              <a:rPr lang="pl-PL" altLang="pl-PL"/>
              <a:t>Analiza MTBF modułu konwertera USB &lt;-&gt; RS232 z izolacją galwaniczną 2,5 kV</a:t>
            </a:r>
            <a:r>
              <a:rPr lang="pl-PL" altLang="pl-PL" sz="2400">
                <a:solidFill>
                  <a:srgbClr val="000000"/>
                </a:solidFill>
                <a:latin typeface="Calibri" panose="020F0502020204030204" pitchFamily="34" charset="0"/>
              </a:rPr>
              <a:t> </a:t>
            </a:r>
          </a:p>
        </p:txBody>
      </p:sp>
      <p:sp>
        <p:nvSpPr>
          <p:cNvPr id="101383" name="Text Box 7">
            <a:extLst>
              <a:ext uri="{FF2B5EF4-FFF2-40B4-BE49-F238E27FC236}">
                <a16:creationId xmlns:a16="http://schemas.microsoft.com/office/drawing/2014/main" id="{3EC84CF3-1193-4723-A042-AC0E34815E49}"/>
              </a:ext>
            </a:extLst>
          </p:cNvPr>
          <p:cNvSpPr txBox="1">
            <a:spLocks noChangeArrowheads="1"/>
          </p:cNvSpPr>
          <p:nvPr/>
        </p:nvSpPr>
        <p:spPr bwMode="auto">
          <a:xfrm>
            <a:off x="0" y="4102100"/>
            <a:ext cx="9144000" cy="1003300"/>
          </a:xfrm>
          <a:prstGeom prst="rect">
            <a:avLst/>
          </a:prstGeom>
          <a:solidFill>
            <a:srgbClr val="D1D1F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190500" indent="-190500"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lnSpc>
                <a:spcPct val="130000"/>
              </a:lnSpc>
              <a:spcBef>
                <a:spcPct val="0"/>
              </a:spcBef>
              <a:buFontTx/>
              <a:buNone/>
            </a:pPr>
            <a:r>
              <a:rPr lang="pl-PL" altLang="pl-PL" sz="1600" b="1"/>
              <a:t>MTBF 	– średni czas bezawaryjnej pracy </a:t>
            </a:r>
            <a:r>
              <a:rPr lang="pl-PL" altLang="pl-PL" sz="1400" b="1"/>
              <a:t>(</a:t>
            </a:r>
            <a:r>
              <a:rPr lang="pl-PL" altLang="pl-PL" sz="1400" b="1">
                <a:sym typeface="Symbol" panose="05050102010706020507" pitchFamily="18" charset="2"/>
              </a:rPr>
              <a:t>ang. </a:t>
            </a:r>
            <a:r>
              <a:rPr lang="pl-PL" altLang="pl-PL" sz="1400" b="1" i="1"/>
              <a:t>Mean Time Between Failures</a:t>
            </a:r>
            <a:r>
              <a:rPr lang="pl-PL" altLang="pl-PL" sz="1400" b="1"/>
              <a:t>) </a:t>
            </a:r>
          </a:p>
          <a:p>
            <a:pPr eaLnBrk="1" hangingPunct="1">
              <a:lnSpc>
                <a:spcPct val="130000"/>
              </a:lnSpc>
              <a:spcBef>
                <a:spcPct val="0"/>
              </a:spcBef>
              <a:buFontTx/>
              <a:buNone/>
            </a:pPr>
            <a:r>
              <a:rPr lang="pl-PL" altLang="pl-PL" sz="1600" b="1">
                <a:sym typeface="Symbol" panose="05050102010706020507" pitchFamily="18" charset="2"/>
              </a:rPr>
              <a:t> 		– intensywność uszkodzeń </a:t>
            </a:r>
            <a:r>
              <a:rPr lang="pl-PL" altLang="pl-PL" sz="1400" b="1">
                <a:sym typeface="Symbol" panose="05050102010706020507" pitchFamily="18" charset="2"/>
              </a:rPr>
              <a:t>(ang. </a:t>
            </a:r>
            <a:r>
              <a:rPr lang="pl-PL" altLang="pl-PL" sz="1400" b="1" i="1">
                <a:sym typeface="Symbol" panose="05050102010706020507" pitchFamily="18" charset="2"/>
              </a:rPr>
              <a:t>Failure Rate</a:t>
            </a:r>
            <a:r>
              <a:rPr lang="pl-PL" altLang="pl-PL" sz="1400" b="1">
                <a:sym typeface="Symbol" panose="05050102010706020507" pitchFamily="18" charset="2"/>
              </a:rPr>
              <a:t>)  (zwykle) jednostka FIT </a:t>
            </a:r>
            <a:br>
              <a:rPr lang="pl-PL" altLang="pl-PL" sz="1400" b="1">
                <a:sym typeface="Symbol" panose="05050102010706020507" pitchFamily="18" charset="2"/>
              </a:rPr>
            </a:br>
            <a:r>
              <a:rPr lang="pl-PL" altLang="pl-PL" sz="1400" b="1">
                <a:sym typeface="Symbol" panose="05050102010706020507" pitchFamily="18" charset="2"/>
              </a:rPr>
              <a:t>               (ang. </a:t>
            </a:r>
            <a:r>
              <a:rPr lang="pl-PL" altLang="pl-PL" sz="1400" b="1" i="1">
                <a:sym typeface="Symbol" panose="05050102010706020507" pitchFamily="18" charset="2"/>
              </a:rPr>
              <a:t>Failure In Time </a:t>
            </a:r>
            <a:r>
              <a:rPr lang="pl-PL" altLang="pl-PL" sz="1400" b="1">
                <a:sym typeface="Symbol" panose="05050102010706020507" pitchFamily="18" charset="2"/>
              </a:rPr>
              <a:t>) 1 FIT = 1 uszkodzenie w 10</a:t>
            </a:r>
            <a:r>
              <a:rPr lang="pl-PL" altLang="pl-PL" sz="1400" b="1" baseline="30000">
                <a:sym typeface="Symbol" panose="05050102010706020507" pitchFamily="18" charset="2"/>
              </a:rPr>
              <a:t>9</a:t>
            </a:r>
            <a:r>
              <a:rPr lang="pl-PL" altLang="pl-PL" sz="1400" b="1">
                <a:sym typeface="Symbol" panose="05050102010706020507" pitchFamily="18" charset="2"/>
              </a:rPr>
              <a:t> godzinach pracy</a:t>
            </a:r>
          </a:p>
        </p:txBody>
      </p:sp>
      <p:pic>
        <p:nvPicPr>
          <p:cNvPr id="101386" name="Picture 10">
            <a:extLst>
              <a:ext uri="{FF2B5EF4-FFF2-40B4-BE49-F238E27FC236}">
                <a16:creationId xmlns:a16="http://schemas.microsoft.com/office/drawing/2014/main" id="{6FA2AA13-0168-4587-953F-1B0E5E39B1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0"/>
            <a:ext cx="91440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1387" name="Object 5">
            <a:extLst>
              <a:ext uri="{FF2B5EF4-FFF2-40B4-BE49-F238E27FC236}">
                <a16:creationId xmlns:a16="http://schemas.microsoft.com/office/drawing/2014/main" id="{3D903752-1FE8-41CD-8544-878E8B2D5BF0}"/>
              </a:ext>
            </a:extLst>
          </p:cNvPr>
          <p:cNvGraphicFramePr>
            <a:graphicFrameLocks noChangeAspect="1"/>
          </p:cNvGraphicFramePr>
          <p:nvPr/>
        </p:nvGraphicFramePr>
        <p:xfrm>
          <a:off x="76200" y="5334000"/>
          <a:ext cx="4953000" cy="862013"/>
        </p:xfrm>
        <a:graphic>
          <a:graphicData uri="http://schemas.openxmlformats.org/presentationml/2006/ole">
            <mc:AlternateContent xmlns:mc="http://schemas.openxmlformats.org/markup-compatibility/2006">
              <mc:Choice xmlns:v="urn:schemas-microsoft-com:vml" Requires="v">
                <p:oleObj spid="_x0000_s101391" name="Równanie" r:id="rId5" imgW="2489200" imgH="431800" progId="Equation.3">
                  <p:embed/>
                </p:oleObj>
              </mc:Choice>
              <mc:Fallback>
                <p:oleObj name="Równanie" r:id="rId5" imgW="2489200" imgH="4318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5334000"/>
                        <a:ext cx="4953000" cy="862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1382" name="Object 6">
            <a:extLst>
              <a:ext uri="{FF2B5EF4-FFF2-40B4-BE49-F238E27FC236}">
                <a16:creationId xmlns:a16="http://schemas.microsoft.com/office/drawing/2014/main" id="{1A0B48FD-78C4-426C-A283-601EAB3BB976}"/>
              </a:ext>
            </a:extLst>
          </p:cNvPr>
          <p:cNvGraphicFramePr>
            <a:graphicFrameLocks noChangeAspect="1"/>
          </p:cNvGraphicFramePr>
          <p:nvPr/>
        </p:nvGraphicFramePr>
        <p:xfrm>
          <a:off x="3352800" y="2514600"/>
          <a:ext cx="1371600" cy="733425"/>
        </p:xfrm>
        <a:graphic>
          <a:graphicData uri="http://schemas.openxmlformats.org/presentationml/2006/ole">
            <mc:AlternateContent xmlns:mc="http://schemas.openxmlformats.org/markup-compatibility/2006">
              <mc:Choice xmlns:v="urn:schemas-microsoft-com:vml" Requires="v">
                <p:oleObj spid="_x0000_s101392" name="Równanie" r:id="rId7" imgW="736280" imgH="393529" progId="Equation.3">
                  <p:embed/>
                </p:oleObj>
              </mc:Choice>
              <mc:Fallback>
                <p:oleObj name="Równanie" r:id="rId7" imgW="736280" imgH="393529"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2514600"/>
                        <a:ext cx="1371600" cy="733425"/>
                      </a:xfrm>
                      <a:prstGeom prst="rect">
                        <a:avLst/>
                      </a:prstGeom>
                      <a:solidFill>
                        <a:schemeClr val="folHlink"/>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1388" name="Text Box 12">
            <a:extLst>
              <a:ext uri="{FF2B5EF4-FFF2-40B4-BE49-F238E27FC236}">
                <a16:creationId xmlns:a16="http://schemas.microsoft.com/office/drawing/2014/main" id="{6C44B4EB-55A0-456D-99CB-7F4838098EC9}"/>
              </a:ext>
            </a:extLst>
          </p:cNvPr>
          <p:cNvSpPr txBox="1">
            <a:spLocks noChangeArrowheads="1"/>
          </p:cNvSpPr>
          <p:nvPr/>
        </p:nvSpPr>
        <p:spPr bwMode="auto">
          <a:xfrm>
            <a:off x="5133975" y="5105400"/>
            <a:ext cx="4010025" cy="1520825"/>
          </a:xfrm>
          <a:prstGeom prst="rect">
            <a:avLst/>
          </a:prstGeom>
          <a:solidFill>
            <a:srgbClr val="5FC19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30000"/>
              </a:lnSpc>
            </a:pPr>
            <a:r>
              <a:rPr lang="pl-PL" altLang="pl-PL" sz="1200">
                <a:sym typeface="Symbol" panose="05050102010706020507" pitchFamily="18" charset="2"/>
              </a:rPr>
              <a:t></a:t>
            </a:r>
            <a:r>
              <a:rPr lang="pl-PL" altLang="pl-PL" sz="1200" baseline="-25000">
                <a:sym typeface="Symbol" panose="05050102010706020507" pitchFamily="18" charset="2"/>
              </a:rPr>
              <a:t> </a:t>
            </a:r>
            <a:r>
              <a:rPr lang="pl-PL" altLang="pl-PL" sz="1200" baseline="-25000"/>
              <a:t>ref</a:t>
            </a:r>
            <a:r>
              <a:rPr lang="pl-PL" altLang="pl-PL" sz="1200"/>
              <a:t> referencyjna </a:t>
            </a:r>
            <a:r>
              <a:rPr lang="pl-PL" altLang="pl-PL" sz="1200">
                <a:sym typeface="Symbol" panose="05050102010706020507" pitchFamily="18" charset="2"/>
              </a:rPr>
              <a:t>intensywność uszkodzeń</a:t>
            </a:r>
            <a:endParaRPr lang="pl-PL" altLang="pl-PL" sz="1200"/>
          </a:p>
          <a:p>
            <a:pPr>
              <a:lnSpc>
                <a:spcPct val="130000"/>
              </a:lnSpc>
            </a:pPr>
            <a:r>
              <a:rPr lang="pl-PL" altLang="pl-PL" sz="1200">
                <a:sym typeface="Symbol" panose="05050102010706020507" pitchFamily="18" charset="2"/>
              </a:rPr>
              <a:t></a:t>
            </a:r>
            <a:r>
              <a:rPr lang="pl-PL" altLang="pl-PL" sz="1200" baseline="-25000"/>
              <a:t>U</a:t>
            </a:r>
            <a:r>
              <a:rPr lang="pl-PL" altLang="pl-PL" sz="1200"/>
              <a:t> czynnik przyspieszające od napięcia pracy; </a:t>
            </a:r>
          </a:p>
          <a:p>
            <a:pPr>
              <a:lnSpc>
                <a:spcPct val="130000"/>
              </a:lnSpc>
            </a:pPr>
            <a:r>
              <a:rPr lang="pl-PL" altLang="pl-PL" sz="1200">
                <a:sym typeface="Symbol" panose="05050102010706020507" pitchFamily="18" charset="2"/>
              </a:rPr>
              <a:t></a:t>
            </a:r>
            <a:r>
              <a:rPr lang="pl-PL" altLang="pl-PL" sz="1200" baseline="-25000"/>
              <a:t>I</a:t>
            </a:r>
            <a:r>
              <a:rPr lang="pl-PL" altLang="pl-PL" sz="1200"/>
              <a:t> czynnik przyspieszające od prądu pracy;</a:t>
            </a:r>
          </a:p>
          <a:p>
            <a:pPr>
              <a:lnSpc>
                <a:spcPct val="130000"/>
              </a:lnSpc>
            </a:pPr>
            <a:r>
              <a:rPr lang="pl-PL" altLang="pl-PL" sz="1200">
                <a:sym typeface="Symbol" panose="05050102010706020507" pitchFamily="18" charset="2"/>
              </a:rPr>
              <a:t></a:t>
            </a:r>
            <a:r>
              <a:rPr lang="pl-PL" altLang="pl-PL" sz="1200" baseline="-25000"/>
              <a:t>T</a:t>
            </a:r>
            <a:r>
              <a:rPr lang="pl-PL" altLang="pl-PL" sz="1200"/>
              <a:t> czynnik przyspieszające od temperatury pracy;</a:t>
            </a:r>
          </a:p>
          <a:p>
            <a:pPr>
              <a:lnSpc>
                <a:spcPct val="130000"/>
              </a:lnSpc>
            </a:pPr>
            <a:r>
              <a:rPr lang="pl-PL" altLang="pl-PL" sz="1200">
                <a:sym typeface="Symbol" panose="05050102010706020507" pitchFamily="18" charset="2"/>
              </a:rPr>
              <a:t></a:t>
            </a:r>
            <a:r>
              <a:rPr lang="pl-PL" altLang="pl-PL" sz="1200" baseline="-25000"/>
              <a:t>?</a:t>
            </a:r>
            <a:r>
              <a:rPr lang="pl-PL" altLang="pl-PL" sz="1200"/>
              <a:t> czynnik przyspieszające od ....</a:t>
            </a:r>
            <a:br>
              <a:rPr lang="pl-PL" altLang="pl-PL" sz="1200"/>
            </a:br>
            <a:r>
              <a:rPr lang="pl-PL" altLang="pl-PL" sz="1200"/>
              <a:t>    wybranej metodologii   </a:t>
            </a:r>
            <a:r>
              <a:rPr lang="pl-PL" altLang="pl-PL" sz="1200">
                <a:sym typeface="Wingdings" panose="05000000000000000000" pitchFamily="2" charset="2"/>
              </a:rPr>
              <a:t> </a:t>
            </a:r>
            <a:r>
              <a:rPr lang="pl-PL" altLang="pl-PL" sz="1200"/>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Prostokąt 8">
            <a:extLst>
              <a:ext uri="{FF2B5EF4-FFF2-40B4-BE49-F238E27FC236}">
                <a16:creationId xmlns:a16="http://schemas.microsoft.com/office/drawing/2014/main" id="{48110ECE-E319-4051-89A6-02740CE1D630}"/>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87395" name="Tytuł 1">
            <a:extLst>
              <a:ext uri="{FF2B5EF4-FFF2-40B4-BE49-F238E27FC236}">
                <a16:creationId xmlns:a16="http://schemas.microsoft.com/office/drawing/2014/main" id="{D4699223-0A8B-4AB5-B788-C4F0BD36F454}"/>
              </a:ext>
            </a:extLst>
          </p:cNvPr>
          <p:cNvSpPr>
            <a:spLocks noGrp="1"/>
          </p:cNvSpPr>
          <p:nvPr>
            <p:ph type="title" idx="4294967295"/>
          </p:nvPr>
        </p:nvSpPr>
        <p:spPr/>
        <p:txBody>
          <a:bodyPr/>
          <a:lstStyle/>
          <a:p>
            <a:r>
              <a:rPr lang="pl-PL" altLang="pl-PL"/>
              <a:t>Analiza MTBF i FMEDA radiotelefonu pociągowego VHF „Koliber</a:t>
            </a:r>
            <a:r>
              <a:rPr lang="pl-PL" altLang="pl-PL" sz="2400">
                <a:solidFill>
                  <a:srgbClr val="000000"/>
                </a:solidFill>
                <a:latin typeface="Calibri" panose="020F0502020204030204" pitchFamily="34" charset="0"/>
              </a:rPr>
              <a:t>”</a:t>
            </a:r>
            <a:br>
              <a:rPr lang="pl-PL" altLang="pl-PL" sz="2400">
                <a:solidFill>
                  <a:srgbClr val="000000"/>
                </a:solidFill>
                <a:latin typeface="Calibri" panose="020F0502020204030204" pitchFamily="34" charset="0"/>
              </a:rPr>
            </a:br>
            <a:r>
              <a:rPr lang="pl-PL" altLang="pl-PL" sz="2400">
                <a:solidFill>
                  <a:srgbClr val="000000"/>
                </a:solidFill>
                <a:latin typeface="Calibri" panose="020F0502020204030204" pitchFamily="34" charset="0"/>
              </a:rPr>
              <a:t>analiza schematu ideowego</a:t>
            </a:r>
          </a:p>
        </p:txBody>
      </p:sp>
      <p:sp>
        <p:nvSpPr>
          <p:cNvPr id="187397" name="Text Box 5">
            <a:extLst>
              <a:ext uri="{FF2B5EF4-FFF2-40B4-BE49-F238E27FC236}">
                <a16:creationId xmlns:a16="http://schemas.microsoft.com/office/drawing/2014/main" id="{5F697A67-012D-4B5C-AAF3-BED58F2B241C}"/>
              </a:ext>
            </a:extLst>
          </p:cNvPr>
          <p:cNvSpPr txBox="1">
            <a:spLocks noChangeArrowheads="1"/>
          </p:cNvSpPr>
          <p:nvPr/>
        </p:nvSpPr>
        <p:spPr bwMode="auto">
          <a:xfrm>
            <a:off x="0" y="1501775"/>
            <a:ext cx="9144000" cy="497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279400" eaLnBrk="0" hangingPunct="0">
              <a:defRPr>
                <a:solidFill>
                  <a:schemeClr val="tx1"/>
                </a:solidFill>
                <a:latin typeface="Verdana" panose="020B0604030504040204" pitchFamily="34" charset="0"/>
              </a:defRPr>
            </a:lvl1pPr>
            <a:lvl2pPr marL="1397000" indent="-342900" eaLnBrk="0" hangingPunct="0">
              <a:defRPr>
                <a:solidFill>
                  <a:schemeClr val="tx1"/>
                </a:solidFill>
                <a:latin typeface="Verdana" panose="020B0604030504040204" pitchFamily="34" charset="0"/>
              </a:defRPr>
            </a:lvl2pPr>
            <a:lvl3pPr marL="1930400" indent="-342900" eaLnBrk="0" hangingPunct="0">
              <a:defRPr>
                <a:solidFill>
                  <a:schemeClr val="tx1"/>
                </a:solidFill>
                <a:latin typeface="Verdana" panose="020B0604030504040204" pitchFamily="34" charset="0"/>
              </a:defRPr>
            </a:lvl3pPr>
            <a:lvl4pPr marL="2463800" indent="-342900" eaLnBrk="0" hangingPunct="0">
              <a:defRPr>
                <a:solidFill>
                  <a:schemeClr val="tx1"/>
                </a:solidFill>
                <a:latin typeface="Verdana" panose="020B0604030504040204" pitchFamily="34" charset="0"/>
              </a:defRPr>
            </a:lvl4pPr>
            <a:lvl5pPr marL="2997200" indent="-342900" eaLnBrk="0" hangingPunct="0">
              <a:defRPr>
                <a:solidFill>
                  <a:schemeClr val="tx1"/>
                </a:solidFill>
                <a:latin typeface="Verdana" panose="020B0604030504040204" pitchFamily="34" charset="0"/>
              </a:defRPr>
            </a:lvl5pPr>
            <a:lvl6pPr marL="3454400" indent="-342900" eaLnBrk="0" fontAlgn="base" hangingPunct="0">
              <a:spcBef>
                <a:spcPct val="0"/>
              </a:spcBef>
              <a:spcAft>
                <a:spcPct val="0"/>
              </a:spcAft>
              <a:defRPr>
                <a:solidFill>
                  <a:schemeClr val="tx1"/>
                </a:solidFill>
                <a:latin typeface="Verdana" panose="020B0604030504040204" pitchFamily="34" charset="0"/>
              </a:defRPr>
            </a:lvl6pPr>
            <a:lvl7pPr marL="3911600" indent="-342900" eaLnBrk="0" fontAlgn="base" hangingPunct="0">
              <a:spcBef>
                <a:spcPct val="0"/>
              </a:spcBef>
              <a:spcAft>
                <a:spcPct val="0"/>
              </a:spcAft>
              <a:defRPr>
                <a:solidFill>
                  <a:schemeClr val="tx1"/>
                </a:solidFill>
                <a:latin typeface="Verdana" panose="020B0604030504040204" pitchFamily="34" charset="0"/>
              </a:defRPr>
            </a:lvl7pPr>
            <a:lvl8pPr marL="4368800" indent="-342900" eaLnBrk="0" fontAlgn="base" hangingPunct="0">
              <a:spcBef>
                <a:spcPct val="0"/>
              </a:spcBef>
              <a:spcAft>
                <a:spcPct val="0"/>
              </a:spcAft>
              <a:defRPr>
                <a:solidFill>
                  <a:schemeClr val="tx1"/>
                </a:solidFill>
                <a:latin typeface="Verdana" panose="020B0604030504040204" pitchFamily="34" charset="0"/>
              </a:defRPr>
            </a:lvl8pPr>
            <a:lvl9pPr marL="4826000" indent="-3429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pl-PL" altLang="pl-PL" sz="1600">
                <a:cs typeface="Arial" panose="020B0604020202020204" pitchFamily="34" charset="0"/>
              </a:rPr>
              <a:t>Lista dodanych parametrów dla komponentów:</a:t>
            </a:r>
          </a:p>
          <a:p>
            <a:pPr eaLnBrk="1" hangingPunct="1">
              <a:buFontTx/>
              <a:buChar char="•"/>
            </a:pPr>
            <a:r>
              <a:rPr lang="pl-PL" altLang="pl-PL" sz="1600">
                <a:cs typeface="Arial" panose="020B0604020202020204" pitchFamily="34" charset="0"/>
              </a:rPr>
              <a:t>FS_PART - informacja czy dany komponent bierze udział w realizacji zdefiniowanej funkcji bezpieczeństwa ( podczas analizy schematu ideowego wprowadzana wartość YES NO - przy czym wybranie wartości "NO" oznacza nieokreślanie innych danych)</a:t>
            </a:r>
          </a:p>
          <a:p>
            <a:pPr eaLnBrk="1" hangingPunct="1">
              <a:buFontTx/>
              <a:buChar char="•"/>
            </a:pPr>
            <a:r>
              <a:rPr lang="pl-PL" altLang="pl-PL" sz="1600">
                <a:cs typeface="Arial" panose="020B0604020202020204" pitchFamily="34" charset="0"/>
              </a:rPr>
              <a:t>FS_FM__DEVICE_CLASS - klasyfikacja komponentu zgodna z "Part Failure Mode Distributions" System Reliability Center</a:t>
            </a:r>
          </a:p>
          <a:p>
            <a:pPr eaLnBrk="1" hangingPunct="1">
              <a:buFontTx/>
              <a:buChar char="•"/>
            </a:pPr>
            <a:r>
              <a:rPr lang="pl-PL" altLang="pl-PL" sz="1600">
                <a:cs typeface="Arial" panose="020B0604020202020204" pitchFamily="34" charset="0"/>
              </a:rPr>
              <a:t>FS_LAMBDA_REF - referencyjne wskaźniki prawdopodobieństwa wystąpienia uszkodzenia na podstawie Siemens SN 29500 </a:t>
            </a:r>
          </a:p>
          <a:p>
            <a:pPr eaLnBrk="1" hangingPunct="1">
              <a:buFontTx/>
              <a:buChar char="•"/>
            </a:pPr>
            <a:r>
              <a:rPr lang="pl-PL" altLang="pl-PL" sz="1600">
                <a:cs typeface="Arial" panose="020B0604020202020204" pitchFamily="34" charset="0"/>
              </a:rPr>
              <a:t>FS_PI_FACTORS - wskaźniki zwiększenia prawdopodobieństwa wystąpienia uszkodzenia  z uwagi na rzeczywiste warunki pracy komponentu (czynniki przyspieszające PI - ang. </a:t>
            </a:r>
            <a:r>
              <a:rPr lang="pl-PL" altLang="pl-PL" sz="1600" i="1">
                <a:cs typeface="Arial" panose="020B0604020202020204" pitchFamily="34" charset="0"/>
              </a:rPr>
              <a:t>dependence factor </a:t>
            </a:r>
            <a:r>
              <a:rPr lang="pl-PL" altLang="pl-PL" sz="1600">
                <a:cs typeface="Arial" panose="020B0604020202020204" pitchFamily="34" charset="0"/>
              </a:rPr>
              <a:t>) na podstawie Siemens SN 29500 </a:t>
            </a:r>
            <a:br>
              <a:rPr lang="pl-PL" altLang="pl-PL" sz="1600"/>
            </a:br>
            <a:r>
              <a:rPr lang="pl-PL" altLang="pl-PL" sz="1600">
                <a:cs typeface="Arial" panose="020B0604020202020204" pitchFamily="34" charset="0"/>
              </a:rPr>
              <a:t>(w bibliotece komponentów wprowadzana wartość istotna dla danego typu komponentu)</a:t>
            </a:r>
          </a:p>
          <a:p>
            <a:pPr lvl="1" eaLnBrk="1" hangingPunct="1">
              <a:buFontTx/>
              <a:buChar char="•"/>
            </a:pPr>
            <a:r>
              <a:rPr lang="pl-PL" altLang="pl-PL" sz="1200">
                <a:cs typeface="Arial" panose="020B0604020202020204" pitchFamily="34" charset="0"/>
              </a:rPr>
              <a:t>napięcie pracy (ang. </a:t>
            </a:r>
            <a:r>
              <a:rPr lang="pl-PL" altLang="pl-PL" sz="1200" i="1">
                <a:cs typeface="Arial" panose="020B0604020202020204" pitchFamily="34" charset="0"/>
              </a:rPr>
              <a:t>voltage dependence factor</a:t>
            </a:r>
            <a:r>
              <a:rPr lang="pl-PL" altLang="pl-PL" sz="1200">
                <a:cs typeface="Arial" panose="020B0604020202020204" pitchFamily="34" charset="0"/>
              </a:rPr>
              <a:t> ) - obecny znak 'V' w polu FS_PI_FACTORS danego komponentu</a:t>
            </a:r>
          </a:p>
          <a:p>
            <a:pPr lvl="1" eaLnBrk="1" hangingPunct="1">
              <a:buFontTx/>
              <a:buChar char="•"/>
            </a:pPr>
            <a:r>
              <a:rPr lang="pl-PL" altLang="pl-PL" sz="1200">
                <a:cs typeface="Arial" panose="020B0604020202020204" pitchFamily="34" charset="0"/>
              </a:rPr>
              <a:t>prąd pracy (ang. </a:t>
            </a:r>
            <a:r>
              <a:rPr lang="pl-PL" altLang="pl-PL" sz="1200" i="1" u="sng">
                <a:cs typeface="Arial" panose="020B0604020202020204" pitchFamily="34" charset="0"/>
              </a:rPr>
              <a:t>current dependence factor</a:t>
            </a:r>
            <a:r>
              <a:rPr lang="pl-PL" altLang="pl-PL" sz="1200">
                <a:cs typeface="Arial" panose="020B0604020202020204" pitchFamily="34" charset="0"/>
              </a:rPr>
              <a:t> ) - obecny znak 'I' w polu FS_PI_FACTORS danego komponentu</a:t>
            </a:r>
          </a:p>
          <a:p>
            <a:pPr lvl="1" eaLnBrk="1" hangingPunct="1">
              <a:buFontTx/>
              <a:buChar char="•"/>
            </a:pPr>
            <a:r>
              <a:rPr lang="pl-PL" altLang="pl-PL" sz="1200">
                <a:cs typeface="Arial" panose="020B0604020202020204" pitchFamily="34" charset="0"/>
              </a:rPr>
              <a:t>temperatura pracy  (ang. </a:t>
            </a:r>
            <a:r>
              <a:rPr lang="pl-PL" altLang="pl-PL" sz="1200" i="1">
                <a:cs typeface="Arial" panose="020B0604020202020204" pitchFamily="34" charset="0"/>
              </a:rPr>
              <a:t>temperature dependence factor</a:t>
            </a:r>
            <a:r>
              <a:rPr lang="pl-PL" altLang="pl-PL" sz="1200">
                <a:cs typeface="Arial" panose="020B0604020202020204" pitchFamily="34" charset="0"/>
              </a:rPr>
              <a:t> ) - obecny znak 'T' w polu FS_PI_FACTORS danego komponentu</a:t>
            </a:r>
          </a:p>
          <a:p>
            <a:pPr lvl="1" eaLnBrk="1" hangingPunct="1">
              <a:buFontTx/>
              <a:buChar char="•"/>
            </a:pPr>
            <a:r>
              <a:rPr lang="pl-PL" altLang="pl-PL" sz="1200">
                <a:cs typeface="Arial" panose="020B0604020202020204" pitchFamily="34" charset="0"/>
              </a:rPr>
              <a:t>współczynnik obciążenia pracą (ang. </a:t>
            </a:r>
            <a:r>
              <a:rPr lang="pl-PL" altLang="pl-PL" sz="1200" i="1">
                <a:cs typeface="Arial" panose="020B0604020202020204" pitchFamily="34" charset="0"/>
              </a:rPr>
              <a:t>stress dependence factor</a:t>
            </a:r>
            <a:r>
              <a:rPr lang="pl-PL" altLang="pl-PL" sz="1200">
                <a:cs typeface="Arial" panose="020B0604020202020204" pitchFamily="34" charset="0"/>
              </a:rPr>
              <a:t> ) - ten czynnik nie był wprowadzony do analizy - przyjęto założenie o ciągłej dostępności funkcji bezpieczeństwa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Prostokąt 8">
            <a:extLst>
              <a:ext uri="{FF2B5EF4-FFF2-40B4-BE49-F238E27FC236}">
                <a16:creationId xmlns:a16="http://schemas.microsoft.com/office/drawing/2014/main" id="{49A59838-DAFE-42B2-A279-7FB48D0B6B88}"/>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95587" name="Tytuł 1">
            <a:extLst>
              <a:ext uri="{FF2B5EF4-FFF2-40B4-BE49-F238E27FC236}">
                <a16:creationId xmlns:a16="http://schemas.microsoft.com/office/drawing/2014/main" id="{52988923-D34F-4BAA-A749-7F5E763B052F}"/>
              </a:ext>
            </a:extLst>
          </p:cNvPr>
          <p:cNvSpPr>
            <a:spLocks noGrp="1"/>
          </p:cNvSpPr>
          <p:nvPr>
            <p:ph type="title" idx="4294967295"/>
          </p:nvPr>
        </p:nvSpPr>
        <p:spPr/>
        <p:txBody>
          <a:bodyPr/>
          <a:lstStyle/>
          <a:p>
            <a:r>
              <a:rPr lang="pl-PL" altLang="pl-PL"/>
              <a:t>Analiza MTBF i FMEDA radiotelefonu pociągowego VHF „Koliber</a:t>
            </a:r>
            <a:r>
              <a:rPr lang="pl-PL" altLang="pl-PL" sz="2400">
                <a:solidFill>
                  <a:srgbClr val="000000"/>
                </a:solidFill>
                <a:latin typeface="Calibri" panose="020F0502020204030204" pitchFamily="34" charset="0"/>
              </a:rPr>
              <a:t>”</a:t>
            </a:r>
            <a:br>
              <a:rPr lang="pl-PL" altLang="pl-PL" sz="2400">
                <a:solidFill>
                  <a:srgbClr val="000000"/>
                </a:solidFill>
                <a:latin typeface="Calibri" panose="020F0502020204030204" pitchFamily="34" charset="0"/>
              </a:rPr>
            </a:br>
            <a:r>
              <a:rPr lang="pl-PL" altLang="pl-PL" sz="2400">
                <a:solidFill>
                  <a:srgbClr val="000000"/>
                </a:solidFill>
                <a:latin typeface="Calibri" panose="020F0502020204030204" pitchFamily="34" charset="0"/>
              </a:rPr>
              <a:t>analiza schematu ideowego</a:t>
            </a:r>
          </a:p>
        </p:txBody>
      </p:sp>
      <p:sp>
        <p:nvSpPr>
          <p:cNvPr id="195588" name="Text Box 4">
            <a:extLst>
              <a:ext uri="{FF2B5EF4-FFF2-40B4-BE49-F238E27FC236}">
                <a16:creationId xmlns:a16="http://schemas.microsoft.com/office/drawing/2014/main" id="{EC04AF55-B7D7-4D7D-8749-31BD7746E112}"/>
              </a:ext>
            </a:extLst>
          </p:cNvPr>
          <p:cNvSpPr txBox="1">
            <a:spLocks noChangeArrowheads="1"/>
          </p:cNvSpPr>
          <p:nvPr/>
        </p:nvSpPr>
        <p:spPr bwMode="auto">
          <a:xfrm>
            <a:off x="0" y="1501775"/>
            <a:ext cx="9144000" cy="474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79400" indent="-279400" eaLnBrk="0" hangingPunct="0">
              <a:defRPr>
                <a:solidFill>
                  <a:schemeClr val="tx1"/>
                </a:solidFill>
                <a:latin typeface="Verdana" panose="020B0604030504040204" pitchFamily="34" charset="0"/>
              </a:defRPr>
            </a:lvl1pPr>
            <a:lvl2pPr marL="469900" eaLnBrk="0" hangingPunct="0">
              <a:defRPr>
                <a:solidFill>
                  <a:schemeClr val="tx1"/>
                </a:solidFill>
                <a:latin typeface="Verdana" panose="020B0604030504040204" pitchFamily="34" charset="0"/>
              </a:defRPr>
            </a:lvl2pPr>
            <a:lvl3pPr marL="1930400" indent="-342900" eaLnBrk="0" hangingPunct="0">
              <a:defRPr>
                <a:solidFill>
                  <a:schemeClr val="tx1"/>
                </a:solidFill>
                <a:latin typeface="Verdana" panose="020B0604030504040204" pitchFamily="34" charset="0"/>
              </a:defRPr>
            </a:lvl3pPr>
            <a:lvl4pPr marL="2463800" indent="-342900" eaLnBrk="0" hangingPunct="0">
              <a:defRPr>
                <a:solidFill>
                  <a:schemeClr val="tx1"/>
                </a:solidFill>
                <a:latin typeface="Verdana" panose="020B0604030504040204" pitchFamily="34" charset="0"/>
              </a:defRPr>
            </a:lvl4pPr>
            <a:lvl5pPr marL="2997200" indent="-342900" eaLnBrk="0" hangingPunct="0">
              <a:defRPr>
                <a:solidFill>
                  <a:schemeClr val="tx1"/>
                </a:solidFill>
                <a:latin typeface="Verdana" panose="020B0604030504040204" pitchFamily="34" charset="0"/>
              </a:defRPr>
            </a:lvl5pPr>
            <a:lvl6pPr marL="3454400" indent="-342900" eaLnBrk="0" fontAlgn="base" hangingPunct="0">
              <a:spcBef>
                <a:spcPct val="0"/>
              </a:spcBef>
              <a:spcAft>
                <a:spcPct val="0"/>
              </a:spcAft>
              <a:defRPr>
                <a:solidFill>
                  <a:schemeClr val="tx1"/>
                </a:solidFill>
                <a:latin typeface="Verdana" panose="020B0604030504040204" pitchFamily="34" charset="0"/>
              </a:defRPr>
            </a:lvl6pPr>
            <a:lvl7pPr marL="3911600" indent="-342900" eaLnBrk="0" fontAlgn="base" hangingPunct="0">
              <a:spcBef>
                <a:spcPct val="0"/>
              </a:spcBef>
              <a:spcAft>
                <a:spcPct val="0"/>
              </a:spcAft>
              <a:defRPr>
                <a:solidFill>
                  <a:schemeClr val="tx1"/>
                </a:solidFill>
                <a:latin typeface="Verdana" panose="020B0604030504040204" pitchFamily="34" charset="0"/>
              </a:defRPr>
            </a:lvl7pPr>
            <a:lvl8pPr marL="4368800" indent="-342900" eaLnBrk="0" fontAlgn="base" hangingPunct="0">
              <a:spcBef>
                <a:spcPct val="0"/>
              </a:spcBef>
              <a:spcAft>
                <a:spcPct val="0"/>
              </a:spcAft>
              <a:defRPr>
                <a:solidFill>
                  <a:schemeClr val="tx1"/>
                </a:solidFill>
                <a:latin typeface="Verdana" panose="020B0604030504040204" pitchFamily="34" charset="0"/>
              </a:defRPr>
            </a:lvl8pPr>
            <a:lvl9pPr marL="4826000" indent="-3429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pl-PL" altLang="pl-PL" sz="1600">
                <a:cs typeface="Arial" panose="020B0604020202020204" pitchFamily="34" charset="0"/>
              </a:rPr>
              <a:t>FS_FM__DEVICE_CLASS - klasyfikacja komponentu zgodna z "Part Failure Mode Distributions" System Reliability Center</a:t>
            </a:r>
          </a:p>
          <a:p>
            <a:pPr eaLnBrk="1" hangingPunct="1"/>
            <a:r>
              <a:rPr lang="pl-PL" altLang="pl-PL" sz="1600">
                <a:cs typeface="Arial" panose="020B0604020202020204" pitchFamily="34" charset="0"/>
              </a:rPr>
              <a:t>FS_FM_*******  wartości referencyjne prawdopodobieństwa rodzaju uszkodzeń dla danej klasy komponentu zgodna z "Part Failure Mode Distributions" System Reliability Center. Starano się minimalizować liczbę etykiet parametrów i zbliżone funkcjonalności unifikowano pod wspólną etykietą</a:t>
            </a:r>
          </a:p>
          <a:p>
            <a:pPr eaLnBrk="1" hangingPunct="1"/>
            <a:r>
              <a:rPr lang="pl-PL" altLang="pl-PL" sz="1400"/>
              <a:t>	</a:t>
            </a:r>
            <a:r>
              <a:rPr lang="pl-PL" altLang="pl-PL" sz="1400">
                <a:cs typeface="Arial" panose="020B0604020202020204" pitchFamily="34" charset="0"/>
              </a:rPr>
              <a:t>klasa BATTERY RECHARCHEABLE NI CD</a:t>
            </a:r>
          </a:p>
          <a:p>
            <a:pPr eaLnBrk="1" hangingPunct="1"/>
            <a:r>
              <a:rPr lang="pl-PL" altLang="pl-PL" sz="1400"/>
              <a:t>		</a:t>
            </a:r>
            <a:r>
              <a:rPr lang="pl-PL" altLang="pl-PL" sz="1400">
                <a:cs typeface="Arial" panose="020B0604020202020204" pitchFamily="34" charset="0"/>
              </a:rPr>
              <a:t>FS_FM_DEGRADED  - obniżone napięcie wyjściowe</a:t>
            </a:r>
          </a:p>
          <a:p>
            <a:pPr eaLnBrk="1" hangingPunct="1"/>
            <a:r>
              <a:rPr lang="pl-PL" altLang="pl-PL" sz="1400"/>
              <a:t>		</a:t>
            </a:r>
            <a:r>
              <a:rPr lang="pl-PL" altLang="pl-PL" sz="1400">
                <a:cs typeface="Arial" panose="020B0604020202020204" pitchFamily="34" charset="0"/>
              </a:rPr>
              <a:t>FS_FM_NO_OUTPUT - brak napięcie wyjściowego</a:t>
            </a:r>
          </a:p>
          <a:p>
            <a:pPr eaLnBrk="1" hangingPunct="1"/>
            <a:r>
              <a:rPr lang="pl-PL" altLang="pl-PL" sz="1400"/>
              <a:t>	</a:t>
            </a:r>
            <a:r>
              <a:rPr lang="pl-PL" altLang="pl-PL" sz="1400">
                <a:cs typeface="Arial" panose="020B0604020202020204" pitchFamily="34" charset="0"/>
              </a:rPr>
              <a:t>klasa CAPACITOR CERAMIC</a:t>
            </a:r>
          </a:p>
          <a:p>
            <a:pPr eaLnBrk="1" hangingPunct="1"/>
            <a:r>
              <a:rPr lang="pl-PL" altLang="pl-PL" sz="1400"/>
              <a:t>		</a:t>
            </a:r>
            <a:r>
              <a:rPr lang="pl-PL" altLang="pl-PL" sz="1400">
                <a:cs typeface="Arial" panose="020B0604020202020204" pitchFamily="34" charset="0"/>
              </a:rPr>
              <a:t>FS_FM_LOSS - utrata pojemności  (do 50%)</a:t>
            </a:r>
          </a:p>
          <a:p>
            <a:pPr eaLnBrk="1" hangingPunct="1"/>
            <a:r>
              <a:rPr lang="pl-PL" altLang="pl-PL" sz="1400"/>
              <a:t>		</a:t>
            </a:r>
            <a:r>
              <a:rPr lang="pl-PL" altLang="pl-PL" sz="1400">
                <a:cs typeface="Arial" panose="020B0604020202020204" pitchFamily="34" charset="0"/>
              </a:rPr>
              <a:t>FS_FM_OPEN - rozwarcie </a:t>
            </a:r>
          </a:p>
          <a:p>
            <a:pPr eaLnBrk="1" hangingPunct="1"/>
            <a:r>
              <a:rPr lang="pl-PL" altLang="pl-PL" sz="1400"/>
              <a:t>		</a:t>
            </a:r>
            <a:r>
              <a:rPr lang="pl-PL" altLang="pl-PL" sz="1400">
                <a:cs typeface="Arial" panose="020B0604020202020204" pitchFamily="34" charset="0"/>
              </a:rPr>
              <a:t>FS_FM_SHORT - zwarcie </a:t>
            </a:r>
          </a:p>
          <a:p>
            <a:pPr eaLnBrk="1" hangingPunct="1"/>
            <a:r>
              <a:rPr lang="pl-PL" altLang="pl-PL" sz="1400"/>
              <a:t>	</a:t>
            </a:r>
            <a:r>
              <a:rPr lang="pl-PL" altLang="pl-PL" sz="1400">
                <a:cs typeface="Arial" panose="020B0604020202020204" pitchFamily="34" charset="0"/>
              </a:rPr>
              <a:t>klasa CAPACITOR TANTALUM</a:t>
            </a:r>
          </a:p>
          <a:p>
            <a:pPr eaLnBrk="1" hangingPunct="1"/>
            <a:r>
              <a:rPr lang="pl-PL" altLang="pl-PL" sz="1400"/>
              <a:t>		</a:t>
            </a:r>
            <a:r>
              <a:rPr lang="pl-PL" altLang="pl-PL" sz="1400">
                <a:cs typeface="Arial" panose="020B0604020202020204" pitchFamily="34" charset="0"/>
              </a:rPr>
              <a:t>FS_FM_LOSS - utrata pojemności (do 50%)</a:t>
            </a:r>
          </a:p>
          <a:p>
            <a:pPr eaLnBrk="1" hangingPunct="1"/>
            <a:r>
              <a:rPr lang="pl-PL" altLang="pl-PL" sz="1400"/>
              <a:t>		</a:t>
            </a:r>
            <a:r>
              <a:rPr lang="pl-PL" altLang="pl-PL" sz="1400">
                <a:cs typeface="Arial" panose="020B0604020202020204" pitchFamily="34" charset="0"/>
              </a:rPr>
              <a:t>FS_FM_OPEN - rozwarcie </a:t>
            </a:r>
          </a:p>
          <a:p>
            <a:pPr eaLnBrk="1" hangingPunct="1"/>
            <a:r>
              <a:rPr lang="pl-PL" altLang="pl-PL" sz="1400"/>
              <a:t>		</a:t>
            </a:r>
            <a:r>
              <a:rPr lang="pl-PL" altLang="pl-PL" sz="1400">
                <a:cs typeface="Arial" panose="020B0604020202020204" pitchFamily="34" charset="0"/>
              </a:rPr>
              <a:t>FS_FM_SHORT - zwarcie</a:t>
            </a:r>
          </a:p>
          <a:p>
            <a:pPr eaLnBrk="1" hangingPunct="1"/>
            <a:r>
              <a:rPr lang="pl-PL" altLang="pl-PL" sz="1400"/>
              <a:t>	</a:t>
            </a:r>
            <a:r>
              <a:rPr lang="pl-PL" altLang="pl-PL" sz="1400">
                <a:cs typeface="Arial" panose="020B0604020202020204" pitchFamily="34" charset="0"/>
              </a:rPr>
              <a:t>klasa COIL</a:t>
            </a:r>
          </a:p>
          <a:p>
            <a:pPr eaLnBrk="1" hangingPunct="1"/>
            <a:r>
              <a:rPr lang="pl-PL" altLang="pl-PL" sz="1400"/>
              <a:t>		</a:t>
            </a:r>
            <a:r>
              <a:rPr lang="pl-PL" altLang="pl-PL" sz="1400">
                <a:cs typeface="Arial" panose="020B0604020202020204" pitchFamily="34" charset="0"/>
              </a:rPr>
              <a:t>FS_FM_LOSS - utrata indukcyjności  (do 50%)</a:t>
            </a:r>
          </a:p>
          <a:p>
            <a:pPr eaLnBrk="1" hangingPunct="1"/>
            <a:r>
              <a:rPr lang="pl-PL" altLang="pl-PL" sz="1400"/>
              <a:t>		</a:t>
            </a:r>
            <a:r>
              <a:rPr lang="pl-PL" altLang="pl-PL" sz="1400">
                <a:cs typeface="Arial" panose="020B0604020202020204" pitchFamily="34" charset="0"/>
              </a:rPr>
              <a:t>FS_FM_OPEN - rozwarcie </a:t>
            </a:r>
          </a:p>
          <a:p>
            <a:pPr eaLnBrk="1" hangingPunct="1"/>
            <a:r>
              <a:rPr lang="pl-PL" altLang="pl-PL" sz="1400"/>
              <a:t>		</a:t>
            </a:r>
            <a:r>
              <a:rPr lang="pl-PL" altLang="pl-PL" sz="1400">
                <a:cs typeface="Arial" panose="020B0604020202020204" pitchFamily="34" charset="0"/>
              </a:rPr>
              <a:t>FS_FM_SHORT - zwarcie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Prostokąt 8">
            <a:extLst>
              <a:ext uri="{FF2B5EF4-FFF2-40B4-BE49-F238E27FC236}">
                <a16:creationId xmlns:a16="http://schemas.microsoft.com/office/drawing/2014/main" id="{A38D04F3-0F5C-4697-A624-6D8612316820}"/>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97635" name="Tytuł 1">
            <a:extLst>
              <a:ext uri="{FF2B5EF4-FFF2-40B4-BE49-F238E27FC236}">
                <a16:creationId xmlns:a16="http://schemas.microsoft.com/office/drawing/2014/main" id="{06047D46-3AAD-4B55-9FB0-32587D25E4CD}"/>
              </a:ext>
            </a:extLst>
          </p:cNvPr>
          <p:cNvSpPr>
            <a:spLocks noGrp="1"/>
          </p:cNvSpPr>
          <p:nvPr>
            <p:ph type="title" idx="4294967295"/>
          </p:nvPr>
        </p:nvSpPr>
        <p:spPr/>
        <p:txBody>
          <a:bodyPr/>
          <a:lstStyle/>
          <a:p>
            <a:r>
              <a:rPr lang="pl-PL" altLang="pl-PL"/>
              <a:t>Analiza MTBF i FMEDA radiotelefonu pociągowego VHF „Koliber</a:t>
            </a:r>
            <a:r>
              <a:rPr lang="pl-PL" altLang="pl-PL" sz="2400">
                <a:solidFill>
                  <a:srgbClr val="000000"/>
                </a:solidFill>
                <a:latin typeface="Calibri" panose="020F0502020204030204" pitchFamily="34" charset="0"/>
              </a:rPr>
              <a:t>”</a:t>
            </a:r>
            <a:br>
              <a:rPr lang="pl-PL" altLang="pl-PL" sz="2400">
                <a:solidFill>
                  <a:srgbClr val="000000"/>
                </a:solidFill>
                <a:latin typeface="Calibri" panose="020F0502020204030204" pitchFamily="34" charset="0"/>
              </a:rPr>
            </a:br>
            <a:r>
              <a:rPr lang="pl-PL" altLang="pl-PL" sz="2400">
                <a:solidFill>
                  <a:srgbClr val="000000"/>
                </a:solidFill>
                <a:latin typeface="Calibri" panose="020F0502020204030204" pitchFamily="34" charset="0"/>
              </a:rPr>
              <a:t>analiza schematu ideowego</a:t>
            </a:r>
          </a:p>
        </p:txBody>
      </p:sp>
      <p:sp>
        <p:nvSpPr>
          <p:cNvPr id="197636" name="Text Box 4">
            <a:extLst>
              <a:ext uri="{FF2B5EF4-FFF2-40B4-BE49-F238E27FC236}">
                <a16:creationId xmlns:a16="http://schemas.microsoft.com/office/drawing/2014/main" id="{9AF63D16-FBDD-48A1-9613-4F1AD2ED9E92}"/>
              </a:ext>
            </a:extLst>
          </p:cNvPr>
          <p:cNvSpPr txBox="1">
            <a:spLocks noChangeArrowheads="1"/>
          </p:cNvSpPr>
          <p:nvPr/>
        </p:nvSpPr>
        <p:spPr bwMode="auto">
          <a:xfrm>
            <a:off x="0" y="1501775"/>
            <a:ext cx="9144000" cy="434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79400" indent="-279400" eaLnBrk="0" hangingPunct="0">
              <a:defRPr>
                <a:solidFill>
                  <a:schemeClr val="tx1"/>
                </a:solidFill>
                <a:latin typeface="Verdana" panose="020B0604030504040204" pitchFamily="34" charset="0"/>
              </a:defRPr>
            </a:lvl1pPr>
            <a:lvl2pPr marL="469900" eaLnBrk="0" hangingPunct="0">
              <a:defRPr>
                <a:solidFill>
                  <a:schemeClr val="tx1"/>
                </a:solidFill>
                <a:latin typeface="Verdana" panose="020B0604030504040204" pitchFamily="34" charset="0"/>
              </a:defRPr>
            </a:lvl2pPr>
            <a:lvl3pPr marL="1930400" indent="-342900" eaLnBrk="0" hangingPunct="0">
              <a:defRPr>
                <a:solidFill>
                  <a:schemeClr val="tx1"/>
                </a:solidFill>
                <a:latin typeface="Verdana" panose="020B0604030504040204" pitchFamily="34" charset="0"/>
              </a:defRPr>
            </a:lvl3pPr>
            <a:lvl4pPr marL="2463800" indent="-342900" eaLnBrk="0" hangingPunct="0">
              <a:defRPr>
                <a:solidFill>
                  <a:schemeClr val="tx1"/>
                </a:solidFill>
                <a:latin typeface="Verdana" panose="020B0604030504040204" pitchFamily="34" charset="0"/>
              </a:defRPr>
            </a:lvl4pPr>
            <a:lvl5pPr marL="2997200" indent="-342900" eaLnBrk="0" hangingPunct="0">
              <a:defRPr>
                <a:solidFill>
                  <a:schemeClr val="tx1"/>
                </a:solidFill>
                <a:latin typeface="Verdana" panose="020B0604030504040204" pitchFamily="34" charset="0"/>
              </a:defRPr>
            </a:lvl5pPr>
            <a:lvl6pPr marL="3454400" indent="-342900" eaLnBrk="0" fontAlgn="base" hangingPunct="0">
              <a:spcBef>
                <a:spcPct val="0"/>
              </a:spcBef>
              <a:spcAft>
                <a:spcPct val="0"/>
              </a:spcAft>
              <a:defRPr>
                <a:solidFill>
                  <a:schemeClr val="tx1"/>
                </a:solidFill>
                <a:latin typeface="Verdana" panose="020B0604030504040204" pitchFamily="34" charset="0"/>
              </a:defRPr>
            </a:lvl6pPr>
            <a:lvl7pPr marL="3911600" indent="-342900" eaLnBrk="0" fontAlgn="base" hangingPunct="0">
              <a:spcBef>
                <a:spcPct val="0"/>
              </a:spcBef>
              <a:spcAft>
                <a:spcPct val="0"/>
              </a:spcAft>
              <a:defRPr>
                <a:solidFill>
                  <a:schemeClr val="tx1"/>
                </a:solidFill>
                <a:latin typeface="Verdana" panose="020B0604030504040204" pitchFamily="34" charset="0"/>
              </a:defRPr>
            </a:lvl7pPr>
            <a:lvl8pPr marL="4368800" indent="-342900" eaLnBrk="0" fontAlgn="base" hangingPunct="0">
              <a:spcBef>
                <a:spcPct val="0"/>
              </a:spcBef>
              <a:spcAft>
                <a:spcPct val="0"/>
              </a:spcAft>
              <a:defRPr>
                <a:solidFill>
                  <a:schemeClr val="tx1"/>
                </a:solidFill>
                <a:latin typeface="Verdana" panose="020B0604030504040204" pitchFamily="34" charset="0"/>
              </a:defRPr>
            </a:lvl8pPr>
            <a:lvl9pPr marL="4826000" indent="-3429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pl-PL" altLang="pl-PL" sz="1400"/>
              <a:t>	</a:t>
            </a:r>
            <a:r>
              <a:rPr lang="pl-PL" altLang="pl-PL" sz="1400">
                <a:cs typeface="Arial" panose="020B0604020202020204" pitchFamily="34" charset="0"/>
              </a:rPr>
              <a:t>klasa CONNECTOR</a:t>
            </a:r>
          </a:p>
          <a:p>
            <a:pPr eaLnBrk="1" hangingPunct="1"/>
            <a:r>
              <a:rPr lang="pl-PL" altLang="pl-PL" sz="1400"/>
              <a:t>		</a:t>
            </a:r>
            <a:r>
              <a:rPr lang="pl-PL" altLang="pl-PL" sz="1400">
                <a:cs typeface="Arial" panose="020B0604020202020204" pitchFamily="34" charset="0"/>
              </a:rPr>
              <a:t>FS_FM_OPEN - trwałe rozwarcie </a:t>
            </a:r>
          </a:p>
          <a:p>
            <a:pPr eaLnBrk="1" hangingPunct="1"/>
            <a:r>
              <a:rPr lang="pl-PL" altLang="pl-PL" sz="1400"/>
              <a:t>		</a:t>
            </a:r>
            <a:r>
              <a:rPr lang="pl-PL" altLang="pl-PL" sz="1400">
                <a:cs typeface="Arial" panose="020B0604020202020204" pitchFamily="34" charset="0"/>
              </a:rPr>
              <a:t>FS_FM_POOR - zły kontakt</a:t>
            </a:r>
          </a:p>
          <a:p>
            <a:pPr eaLnBrk="1" hangingPunct="1"/>
            <a:r>
              <a:rPr lang="pl-PL" altLang="pl-PL" sz="1400"/>
              <a:t>		</a:t>
            </a:r>
            <a:r>
              <a:rPr lang="pl-PL" altLang="pl-PL" sz="1400">
                <a:cs typeface="Arial" panose="020B0604020202020204" pitchFamily="34" charset="0"/>
              </a:rPr>
              <a:t>FS_FM_SHORT - trwałe zwarcie</a:t>
            </a:r>
          </a:p>
          <a:p>
            <a:pPr eaLnBrk="1" hangingPunct="1"/>
            <a:r>
              <a:rPr lang="pl-PL" altLang="pl-PL" sz="1400"/>
              <a:t>	</a:t>
            </a:r>
            <a:r>
              <a:rPr lang="pl-PL" altLang="pl-PL" sz="1400">
                <a:cs typeface="Arial" panose="020B0604020202020204" pitchFamily="34" charset="0"/>
              </a:rPr>
              <a:t>klasa CRYSTAL QUARTZ</a:t>
            </a:r>
          </a:p>
          <a:p>
            <a:pPr eaLnBrk="1" hangingPunct="1"/>
            <a:r>
              <a:rPr lang="pl-PL" altLang="pl-PL" sz="1400"/>
              <a:t>		</a:t>
            </a:r>
            <a:r>
              <a:rPr lang="pl-PL" altLang="pl-PL" sz="1400">
                <a:cs typeface="Arial" panose="020B0604020202020204" pitchFamily="34" charset="0"/>
              </a:rPr>
              <a:t>FS_FM_OPEN - rozwarcie </a:t>
            </a:r>
          </a:p>
          <a:p>
            <a:pPr eaLnBrk="1" hangingPunct="1"/>
            <a:r>
              <a:rPr lang="pl-PL" altLang="pl-PL" sz="1400"/>
              <a:t>		</a:t>
            </a:r>
            <a:r>
              <a:rPr lang="pl-PL" altLang="pl-PL" sz="1400">
                <a:cs typeface="Arial" panose="020B0604020202020204" pitchFamily="34" charset="0"/>
              </a:rPr>
              <a:t>FS_FM_NO_OUTPUT - brak oscylacji</a:t>
            </a:r>
          </a:p>
          <a:p>
            <a:pPr eaLnBrk="1" hangingPunct="1"/>
            <a:r>
              <a:rPr lang="pl-PL" altLang="pl-PL" sz="1400"/>
              <a:t>	</a:t>
            </a:r>
            <a:r>
              <a:rPr lang="pl-PL" altLang="pl-PL" sz="1400">
                <a:cs typeface="Arial" panose="020B0604020202020204" pitchFamily="34" charset="0"/>
              </a:rPr>
              <a:t>klasa DIODE SMALL SIGNAL</a:t>
            </a:r>
          </a:p>
          <a:p>
            <a:pPr eaLnBrk="1" hangingPunct="1"/>
            <a:r>
              <a:rPr lang="pl-PL" altLang="pl-PL" sz="1400"/>
              <a:t>		</a:t>
            </a:r>
            <a:r>
              <a:rPr lang="pl-PL" altLang="pl-PL" sz="1400">
                <a:cs typeface="Arial" panose="020B0604020202020204" pitchFamily="34" charset="0"/>
              </a:rPr>
              <a:t>FS_FM_LOSS - utrata parametrów (do 50%)</a:t>
            </a:r>
          </a:p>
          <a:p>
            <a:pPr eaLnBrk="1" hangingPunct="1"/>
            <a:r>
              <a:rPr lang="pl-PL" altLang="pl-PL" sz="1400"/>
              <a:t>		</a:t>
            </a:r>
            <a:r>
              <a:rPr lang="pl-PL" altLang="pl-PL" sz="1400">
                <a:cs typeface="Arial" panose="020B0604020202020204" pitchFamily="34" charset="0"/>
              </a:rPr>
              <a:t>FS_FM_OPEN - rozwarcie </a:t>
            </a:r>
          </a:p>
          <a:p>
            <a:pPr eaLnBrk="1" hangingPunct="1"/>
            <a:r>
              <a:rPr lang="pl-PL" altLang="pl-PL" sz="1400"/>
              <a:t>		</a:t>
            </a:r>
            <a:r>
              <a:rPr lang="pl-PL" altLang="pl-PL" sz="1400">
                <a:cs typeface="Arial" panose="020B0604020202020204" pitchFamily="34" charset="0"/>
              </a:rPr>
              <a:t>FS_FM_SHORT - zwarcie</a:t>
            </a:r>
          </a:p>
          <a:p>
            <a:pPr eaLnBrk="1" hangingPunct="1"/>
            <a:r>
              <a:rPr lang="pl-PL" altLang="pl-PL" sz="1400"/>
              <a:t>	</a:t>
            </a:r>
            <a:r>
              <a:rPr lang="pl-PL" altLang="pl-PL" sz="1400">
                <a:cs typeface="Arial" panose="020B0604020202020204" pitchFamily="34" charset="0"/>
              </a:rPr>
              <a:t>klasa FUSE</a:t>
            </a:r>
          </a:p>
          <a:p>
            <a:pPr eaLnBrk="1" hangingPunct="1"/>
            <a:r>
              <a:rPr lang="pl-PL" altLang="pl-PL" sz="1400"/>
              <a:t>		</a:t>
            </a:r>
            <a:r>
              <a:rPr lang="pl-PL" altLang="pl-PL" sz="1400">
                <a:cs typeface="Arial" panose="020B0604020202020204" pitchFamily="34" charset="0"/>
              </a:rPr>
              <a:t>FS_FM_FAIL2OPEN - kompletne niezadziałanie bezpiecznika</a:t>
            </a:r>
          </a:p>
          <a:p>
            <a:pPr eaLnBrk="1" hangingPunct="1"/>
            <a:r>
              <a:rPr lang="pl-PL" altLang="pl-PL" sz="1400"/>
              <a:t>		</a:t>
            </a:r>
            <a:r>
              <a:rPr lang="pl-PL" altLang="pl-PL" sz="1400">
                <a:cs typeface="Arial" panose="020B0604020202020204" pitchFamily="34" charset="0"/>
              </a:rPr>
              <a:t>FS_FM_PREMATURE - przedwczesne zadziałanie bezpiecznika (do 50%)</a:t>
            </a:r>
          </a:p>
          <a:p>
            <a:pPr eaLnBrk="1" hangingPunct="1"/>
            <a:r>
              <a:rPr lang="pl-PL" altLang="pl-PL" sz="1400"/>
              <a:t>		</a:t>
            </a:r>
            <a:r>
              <a:rPr lang="pl-PL" altLang="pl-PL" sz="1400">
                <a:cs typeface="Arial" panose="020B0604020202020204" pitchFamily="34" charset="0"/>
              </a:rPr>
              <a:t>FS_FM_SLOW2OPEN - zbyt późne zadziałanie bezpiecznika (do 50%)</a:t>
            </a:r>
          </a:p>
          <a:p>
            <a:pPr eaLnBrk="1" hangingPunct="1"/>
            <a:r>
              <a:rPr lang="pl-PL" altLang="pl-PL" sz="1400"/>
              <a:t>	</a:t>
            </a:r>
            <a:r>
              <a:rPr lang="pl-PL" altLang="pl-PL" sz="1400">
                <a:cs typeface="Arial" panose="020B0604020202020204" pitchFamily="34" charset="0"/>
              </a:rPr>
              <a:t>klasa HYBRID DEVICE</a:t>
            </a:r>
          </a:p>
          <a:p>
            <a:pPr eaLnBrk="1" hangingPunct="1"/>
            <a:r>
              <a:rPr lang="pl-PL" altLang="pl-PL" sz="1400"/>
              <a:t>		</a:t>
            </a:r>
            <a:r>
              <a:rPr lang="pl-PL" altLang="pl-PL" sz="1400">
                <a:cs typeface="Arial" panose="020B0604020202020204" pitchFamily="34" charset="0"/>
              </a:rPr>
              <a:t>FS_FM_DEGRADED  - złe działanie wyjścia </a:t>
            </a:r>
          </a:p>
          <a:p>
            <a:pPr eaLnBrk="1" hangingPunct="1"/>
            <a:r>
              <a:rPr lang="pl-PL" altLang="pl-PL" sz="1400"/>
              <a:t>		</a:t>
            </a:r>
            <a:r>
              <a:rPr lang="pl-PL" altLang="pl-PL" sz="1400">
                <a:cs typeface="Arial" panose="020B0604020202020204" pitchFamily="34" charset="0"/>
              </a:rPr>
              <a:t>FS_FM_NO_OUTPUT - brak działanie wyjścia </a:t>
            </a:r>
          </a:p>
          <a:p>
            <a:pPr eaLnBrk="1" hangingPunct="1"/>
            <a:r>
              <a:rPr lang="pl-PL" altLang="pl-PL" sz="1400"/>
              <a:t>		</a:t>
            </a:r>
            <a:r>
              <a:rPr lang="pl-PL" altLang="pl-PL" sz="1400">
                <a:cs typeface="Arial" panose="020B0604020202020204" pitchFamily="34" charset="0"/>
              </a:rPr>
              <a:t>FS_FM_OPEN - rozwarcie wyjścia </a:t>
            </a:r>
          </a:p>
          <a:p>
            <a:pPr eaLnBrk="1" hangingPunct="1"/>
            <a:r>
              <a:rPr lang="pl-PL" altLang="pl-PL" sz="1400"/>
              <a:t>		</a:t>
            </a:r>
            <a:r>
              <a:rPr lang="pl-PL" altLang="pl-PL" sz="1400">
                <a:cs typeface="Arial" panose="020B0604020202020204" pitchFamily="34" charset="0"/>
              </a:rPr>
              <a:t>FS_FM_SHORT - zwarcie wyjścia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Prostokąt 8">
            <a:extLst>
              <a:ext uri="{FF2B5EF4-FFF2-40B4-BE49-F238E27FC236}">
                <a16:creationId xmlns:a16="http://schemas.microsoft.com/office/drawing/2014/main" id="{467CC074-E89B-4D94-B870-A9C918F81B5C}"/>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99683" name="Tytuł 1">
            <a:extLst>
              <a:ext uri="{FF2B5EF4-FFF2-40B4-BE49-F238E27FC236}">
                <a16:creationId xmlns:a16="http://schemas.microsoft.com/office/drawing/2014/main" id="{43509A93-77CD-4885-8FBE-E11CF4334FA3}"/>
              </a:ext>
            </a:extLst>
          </p:cNvPr>
          <p:cNvSpPr>
            <a:spLocks noGrp="1"/>
          </p:cNvSpPr>
          <p:nvPr>
            <p:ph type="title" idx="4294967295"/>
          </p:nvPr>
        </p:nvSpPr>
        <p:spPr/>
        <p:txBody>
          <a:bodyPr/>
          <a:lstStyle/>
          <a:p>
            <a:r>
              <a:rPr lang="pl-PL" altLang="pl-PL"/>
              <a:t>Analiza MTBF i FMEDA radiotelefonu pociągowego VHF „Koliber</a:t>
            </a:r>
            <a:r>
              <a:rPr lang="pl-PL" altLang="pl-PL" sz="2400">
                <a:solidFill>
                  <a:srgbClr val="000000"/>
                </a:solidFill>
                <a:latin typeface="Calibri" panose="020F0502020204030204" pitchFamily="34" charset="0"/>
              </a:rPr>
              <a:t>”</a:t>
            </a:r>
            <a:br>
              <a:rPr lang="pl-PL" altLang="pl-PL" sz="2400">
                <a:solidFill>
                  <a:srgbClr val="000000"/>
                </a:solidFill>
                <a:latin typeface="Calibri" panose="020F0502020204030204" pitchFamily="34" charset="0"/>
              </a:rPr>
            </a:br>
            <a:r>
              <a:rPr lang="pl-PL" altLang="pl-PL" sz="2400">
                <a:solidFill>
                  <a:srgbClr val="000000"/>
                </a:solidFill>
                <a:latin typeface="Calibri" panose="020F0502020204030204" pitchFamily="34" charset="0"/>
              </a:rPr>
              <a:t>analiza schematu ideowego</a:t>
            </a:r>
          </a:p>
        </p:txBody>
      </p:sp>
      <p:sp>
        <p:nvSpPr>
          <p:cNvPr id="199684" name="Text Box 4">
            <a:extLst>
              <a:ext uri="{FF2B5EF4-FFF2-40B4-BE49-F238E27FC236}">
                <a16:creationId xmlns:a16="http://schemas.microsoft.com/office/drawing/2014/main" id="{2FACB79D-E4EA-409E-A45B-38C70B2E8ADB}"/>
              </a:ext>
            </a:extLst>
          </p:cNvPr>
          <p:cNvSpPr txBox="1">
            <a:spLocks noChangeArrowheads="1"/>
          </p:cNvSpPr>
          <p:nvPr/>
        </p:nvSpPr>
        <p:spPr bwMode="auto">
          <a:xfrm>
            <a:off x="0" y="1501775"/>
            <a:ext cx="9144000" cy="498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79400" indent="-279400" eaLnBrk="0" hangingPunct="0">
              <a:defRPr>
                <a:solidFill>
                  <a:schemeClr val="tx1"/>
                </a:solidFill>
                <a:latin typeface="Verdana" panose="020B0604030504040204" pitchFamily="34" charset="0"/>
              </a:defRPr>
            </a:lvl1pPr>
            <a:lvl2pPr marL="469900" eaLnBrk="0" hangingPunct="0">
              <a:defRPr>
                <a:solidFill>
                  <a:schemeClr val="tx1"/>
                </a:solidFill>
                <a:latin typeface="Verdana" panose="020B0604030504040204" pitchFamily="34" charset="0"/>
              </a:defRPr>
            </a:lvl2pPr>
            <a:lvl3pPr marL="1930400" indent="-342900" eaLnBrk="0" hangingPunct="0">
              <a:defRPr>
                <a:solidFill>
                  <a:schemeClr val="tx1"/>
                </a:solidFill>
                <a:latin typeface="Verdana" panose="020B0604030504040204" pitchFamily="34" charset="0"/>
              </a:defRPr>
            </a:lvl3pPr>
            <a:lvl4pPr marL="2463800" indent="-342900" eaLnBrk="0" hangingPunct="0">
              <a:defRPr>
                <a:solidFill>
                  <a:schemeClr val="tx1"/>
                </a:solidFill>
                <a:latin typeface="Verdana" panose="020B0604030504040204" pitchFamily="34" charset="0"/>
              </a:defRPr>
            </a:lvl4pPr>
            <a:lvl5pPr marL="2997200" indent="-342900" eaLnBrk="0" hangingPunct="0">
              <a:defRPr>
                <a:solidFill>
                  <a:schemeClr val="tx1"/>
                </a:solidFill>
                <a:latin typeface="Verdana" panose="020B0604030504040204" pitchFamily="34" charset="0"/>
              </a:defRPr>
            </a:lvl5pPr>
            <a:lvl6pPr marL="3454400" indent="-342900" eaLnBrk="0" fontAlgn="base" hangingPunct="0">
              <a:spcBef>
                <a:spcPct val="0"/>
              </a:spcBef>
              <a:spcAft>
                <a:spcPct val="0"/>
              </a:spcAft>
              <a:defRPr>
                <a:solidFill>
                  <a:schemeClr val="tx1"/>
                </a:solidFill>
                <a:latin typeface="Verdana" panose="020B0604030504040204" pitchFamily="34" charset="0"/>
              </a:defRPr>
            </a:lvl6pPr>
            <a:lvl7pPr marL="3911600" indent="-342900" eaLnBrk="0" fontAlgn="base" hangingPunct="0">
              <a:spcBef>
                <a:spcPct val="0"/>
              </a:spcBef>
              <a:spcAft>
                <a:spcPct val="0"/>
              </a:spcAft>
              <a:defRPr>
                <a:solidFill>
                  <a:schemeClr val="tx1"/>
                </a:solidFill>
                <a:latin typeface="Verdana" panose="020B0604030504040204" pitchFamily="34" charset="0"/>
              </a:defRPr>
            </a:lvl7pPr>
            <a:lvl8pPr marL="4368800" indent="-342900" eaLnBrk="0" fontAlgn="base" hangingPunct="0">
              <a:spcBef>
                <a:spcPct val="0"/>
              </a:spcBef>
              <a:spcAft>
                <a:spcPct val="0"/>
              </a:spcAft>
              <a:defRPr>
                <a:solidFill>
                  <a:schemeClr val="tx1"/>
                </a:solidFill>
                <a:latin typeface="Verdana" panose="020B0604030504040204" pitchFamily="34" charset="0"/>
              </a:defRPr>
            </a:lvl8pPr>
            <a:lvl9pPr marL="4826000" indent="-3429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pl-PL" altLang="pl-PL" sz="1400">
                <a:cs typeface="Arial" panose="020B0604020202020204" pitchFamily="34" charset="0"/>
              </a:rPr>
              <a:t> </a:t>
            </a:r>
            <a:r>
              <a:rPr lang="pl-PL" altLang="pl-PL" sz="1400"/>
              <a:t>	</a:t>
            </a:r>
            <a:r>
              <a:rPr lang="pl-PL" altLang="pl-PL" sz="1400">
                <a:cs typeface="Arial" panose="020B0604020202020204" pitchFamily="34" charset="0"/>
              </a:rPr>
              <a:t>klasa MICROCIRCUIT  LINEAR</a:t>
            </a:r>
          </a:p>
          <a:p>
            <a:pPr eaLnBrk="1" hangingPunct="1"/>
            <a:r>
              <a:rPr lang="pl-PL" altLang="pl-PL" sz="1400"/>
              <a:t>		</a:t>
            </a:r>
            <a:r>
              <a:rPr lang="pl-PL" altLang="pl-PL" sz="1400">
                <a:cs typeface="Arial" panose="020B0604020202020204" pitchFamily="34" charset="0"/>
              </a:rPr>
              <a:t>FS_FM_NO_OUTPUT - brak sygnału na wyjściu</a:t>
            </a:r>
          </a:p>
          <a:p>
            <a:pPr eaLnBrk="1" hangingPunct="1"/>
            <a:r>
              <a:rPr lang="pl-PL" altLang="pl-PL" sz="1400"/>
              <a:t>		</a:t>
            </a:r>
            <a:r>
              <a:rPr lang="pl-PL" altLang="pl-PL" sz="1400">
                <a:cs typeface="Arial" panose="020B0604020202020204" pitchFamily="34" charset="0"/>
              </a:rPr>
              <a:t>FS_FM_POOR - złe działanie wyjścia </a:t>
            </a:r>
          </a:p>
          <a:p>
            <a:pPr eaLnBrk="1" hangingPunct="1"/>
            <a:r>
              <a:rPr lang="pl-PL" altLang="pl-PL" sz="1400"/>
              <a:t>	</a:t>
            </a:r>
            <a:r>
              <a:rPr lang="pl-PL" altLang="pl-PL" sz="1400">
                <a:cs typeface="Arial" panose="020B0604020202020204" pitchFamily="34" charset="0"/>
              </a:rPr>
              <a:t>klasa MICROCIRCUIT DIGITAL MOS</a:t>
            </a:r>
          </a:p>
          <a:p>
            <a:pPr eaLnBrk="1" hangingPunct="1"/>
            <a:r>
              <a:rPr lang="pl-PL" altLang="pl-PL" sz="1400"/>
              <a:t>		</a:t>
            </a:r>
            <a:r>
              <a:rPr lang="pl-PL" altLang="pl-PL" sz="1400">
                <a:cs typeface="Arial" panose="020B0604020202020204" pitchFamily="34" charset="0"/>
              </a:rPr>
              <a:t>FS_FM_I_OPEN - rozwarcie wejścia </a:t>
            </a:r>
          </a:p>
          <a:p>
            <a:pPr eaLnBrk="1" hangingPunct="1"/>
            <a:r>
              <a:rPr lang="pl-PL" altLang="pl-PL" sz="1400"/>
              <a:t>		</a:t>
            </a:r>
            <a:r>
              <a:rPr lang="pl-PL" altLang="pl-PL" sz="1400">
                <a:cs typeface="Arial" panose="020B0604020202020204" pitchFamily="34" charset="0"/>
              </a:rPr>
              <a:t>FS_FM_O_OPEN - rozwarcie wyjścia</a:t>
            </a:r>
          </a:p>
          <a:p>
            <a:pPr eaLnBrk="1" hangingPunct="1"/>
            <a:r>
              <a:rPr lang="pl-PL" altLang="pl-PL" sz="1400"/>
              <a:t>		</a:t>
            </a:r>
            <a:r>
              <a:rPr lang="pl-PL" altLang="pl-PL" sz="1400">
                <a:cs typeface="Arial" panose="020B0604020202020204" pitchFamily="34" charset="0"/>
              </a:rPr>
              <a:t>FS_FM_STUCK_HIGH - wyjście w ciągłym stanie wysokim</a:t>
            </a:r>
          </a:p>
          <a:p>
            <a:pPr eaLnBrk="1" hangingPunct="1"/>
            <a:r>
              <a:rPr lang="pl-PL" altLang="pl-PL" sz="1400"/>
              <a:t>		</a:t>
            </a:r>
            <a:r>
              <a:rPr lang="pl-PL" altLang="pl-PL" sz="1400">
                <a:cs typeface="Arial" panose="020B0604020202020204" pitchFamily="34" charset="0"/>
              </a:rPr>
              <a:t>FS_FM_STUCK_LOW - wyjście w ciągłym stanie niskim</a:t>
            </a:r>
          </a:p>
          <a:p>
            <a:pPr eaLnBrk="1" hangingPunct="1"/>
            <a:r>
              <a:rPr lang="pl-PL" altLang="pl-PL" sz="1400"/>
              <a:t>		</a:t>
            </a:r>
            <a:r>
              <a:rPr lang="pl-PL" altLang="pl-PL" sz="1400">
                <a:cs typeface="Arial" panose="020B0604020202020204" pitchFamily="34" charset="0"/>
              </a:rPr>
              <a:t>FS_FM_SUPPLY_OPEN - rozwarcie zasilania układu</a:t>
            </a:r>
          </a:p>
          <a:p>
            <a:pPr eaLnBrk="1" hangingPunct="1"/>
            <a:r>
              <a:rPr lang="pl-PL" altLang="pl-PL" sz="1400"/>
              <a:t>	</a:t>
            </a:r>
            <a:r>
              <a:rPr lang="pl-PL" altLang="pl-PL" sz="1400">
                <a:cs typeface="Arial" panose="020B0604020202020204" pitchFamily="34" charset="0"/>
              </a:rPr>
              <a:t>klasa MICROCIRCUIT INTERFACE</a:t>
            </a:r>
          </a:p>
          <a:p>
            <a:pPr eaLnBrk="1" hangingPunct="1"/>
            <a:r>
              <a:rPr lang="pl-PL" altLang="pl-PL" sz="1400"/>
              <a:t>		</a:t>
            </a:r>
            <a:r>
              <a:rPr lang="pl-PL" altLang="pl-PL" sz="1400">
                <a:cs typeface="Arial" panose="020B0604020202020204" pitchFamily="34" charset="0"/>
              </a:rPr>
              <a:t>FS_FM_I_OPEN - rozwarcie wejścia </a:t>
            </a:r>
          </a:p>
          <a:p>
            <a:pPr eaLnBrk="1" hangingPunct="1"/>
            <a:r>
              <a:rPr lang="pl-PL" altLang="pl-PL" sz="1400"/>
              <a:t>		</a:t>
            </a:r>
            <a:r>
              <a:rPr lang="pl-PL" altLang="pl-PL" sz="1400">
                <a:cs typeface="Arial" panose="020B0604020202020204" pitchFamily="34" charset="0"/>
              </a:rPr>
              <a:t>FS_FM_O_OPEN - rozwarcie wyjścia</a:t>
            </a:r>
          </a:p>
          <a:p>
            <a:pPr eaLnBrk="1" hangingPunct="1"/>
            <a:r>
              <a:rPr lang="pl-PL" altLang="pl-PL" sz="1400"/>
              <a:t>		</a:t>
            </a:r>
            <a:r>
              <a:rPr lang="pl-PL" altLang="pl-PL" sz="1400">
                <a:cs typeface="Arial" panose="020B0604020202020204" pitchFamily="34" charset="0"/>
              </a:rPr>
              <a:t>FS_FM_STUCK_LOW - wyjście w ciągłym stanie niskim</a:t>
            </a:r>
          </a:p>
          <a:p>
            <a:pPr eaLnBrk="1" hangingPunct="1"/>
            <a:r>
              <a:rPr lang="pl-PL" altLang="pl-PL" sz="1400"/>
              <a:t>		</a:t>
            </a:r>
            <a:r>
              <a:rPr lang="pl-PL" altLang="pl-PL" sz="1400">
                <a:cs typeface="Arial" panose="020B0604020202020204" pitchFamily="34" charset="0"/>
              </a:rPr>
              <a:t>FS_FM_SUPPLY_OPEN - rozwarcie zasilania układu</a:t>
            </a:r>
          </a:p>
          <a:p>
            <a:pPr eaLnBrk="1" hangingPunct="1"/>
            <a:r>
              <a:rPr lang="pl-PL" altLang="pl-PL" sz="1400"/>
              <a:t>	</a:t>
            </a:r>
            <a:r>
              <a:rPr lang="pl-PL" altLang="pl-PL" sz="1400">
                <a:cs typeface="Arial" panose="020B0604020202020204" pitchFamily="34" charset="0"/>
              </a:rPr>
              <a:t>klasa MICROCIRCUIT MEMORY</a:t>
            </a:r>
          </a:p>
          <a:p>
            <a:pPr eaLnBrk="1" hangingPunct="1"/>
            <a:r>
              <a:rPr lang="pl-PL" altLang="pl-PL" sz="1400"/>
              <a:t>		</a:t>
            </a:r>
            <a:r>
              <a:rPr lang="pl-PL" altLang="pl-PL" sz="1400">
                <a:cs typeface="Arial" panose="020B0604020202020204" pitchFamily="34" charset="0"/>
              </a:rPr>
              <a:t>FS_FM_LOSS - utrata danych</a:t>
            </a:r>
          </a:p>
          <a:p>
            <a:pPr eaLnBrk="1" hangingPunct="1"/>
            <a:r>
              <a:rPr lang="pl-PL" altLang="pl-PL" sz="1400"/>
              <a:t>		</a:t>
            </a:r>
            <a:r>
              <a:rPr lang="pl-PL" altLang="pl-PL" sz="1400">
                <a:cs typeface="Arial" panose="020B0604020202020204" pitchFamily="34" charset="0"/>
              </a:rPr>
              <a:t>FS_FM_OPEN - rozwarcie wyjścia</a:t>
            </a:r>
          </a:p>
          <a:p>
            <a:pPr eaLnBrk="1" hangingPunct="1"/>
            <a:r>
              <a:rPr lang="pl-PL" altLang="pl-PL" sz="1400"/>
              <a:t>		</a:t>
            </a:r>
            <a:r>
              <a:rPr lang="pl-PL" altLang="pl-PL" sz="1400">
                <a:cs typeface="Arial" panose="020B0604020202020204" pitchFamily="34" charset="0"/>
              </a:rPr>
              <a:t>FS_FM_SHORT - zwarcie wyjścia</a:t>
            </a:r>
          </a:p>
          <a:p>
            <a:pPr eaLnBrk="1" hangingPunct="1"/>
            <a:r>
              <a:rPr lang="pl-PL" altLang="pl-PL" sz="1400"/>
              <a:t>		</a:t>
            </a:r>
            <a:r>
              <a:rPr lang="pl-PL" altLang="pl-PL" sz="1400">
                <a:cs typeface="Arial" panose="020B0604020202020204" pitchFamily="34" charset="0"/>
              </a:rPr>
              <a:t>FS_FM_SLOW - zwolniony transfer danych - przyjęto efekt straty danych</a:t>
            </a:r>
          </a:p>
          <a:p>
            <a:pPr eaLnBrk="1" hangingPunct="1"/>
            <a:r>
              <a:rPr lang="pl-PL" altLang="pl-PL" sz="1400"/>
              <a:t>	</a:t>
            </a:r>
            <a:r>
              <a:rPr lang="pl-PL" altLang="pl-PL" sz="1400">
                <a:cs typeface="Arial" panose="020B0604020202020204" pitchFamily="34" charset="0"/>
              </a:rPr>
              <a:t>klasa OPTOELECTRONIC SENSOR</a:t>
            </a:r>
          </a:p>
          <a:p>
            <a:pPr eaLnBrk="1" hangingPunct="1"/>
            <a:r>
              <a:rPr lang="pl-PL" altLang="pl-PL" sz="1400"/>
              <a:t>		</a:t>
            </a:r>
            <a:r>
              <a:rPr lang="pl-PL" altLang="pl-PL" sz="1400">
                <a:cs typeface="Arial" panose="020B0604020202020204" pitchFamily="34" charset="0"/>
              </a:rPr>
              <a:t>FS_FM_OPEN - rozwarcie </a:t>
            </a:r>
          </a:p>
          <a:p>
            <a:pPr eaLnBrk="1" hangingPunct="1"/>
            <a:r>
              <a:rPr lang="pl-PL" altLang="pl-PL" sz="1400"/>
              <a:t>		</a:t>
            </a:r>
            <a:r>
              <a:rPr lang="pl-PL" altLang="pl-PL" sz="1400">
                <a:cs typeface="Arial" panose="020B0604020202020204" pitchFamily="34" charset="0"/>
              </a:rPr>
              <a:t>FS_FM_SHORT - zwarcie</a:t>
            </a:r>
          </a:p>
          <a:p>
            <a:pPr eaLnBrk="1" hangingPunct="1"/>
            <a:r>
              <a:rPr lang="pl-PL" altLang="pl-PL" sz="1400"/>
              <a:t>	</a:t>
            </a:r>
            <a:endParaRPr lang="pl-PL" altLang="pl-PL" sz="1400">
              <a:cs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Prostokąt 8">
            <a:extLst>
              <a:ext uri="{FF2B5EF4-FFF2-40B4-BE49-F238E27FC236}">
                <a16:creationId xmlns:a16="http://schemas.microsoft.com/office/drawing/2014/main" id="{C07FDB59-409F-44D9-B309-3235E544E126}"/>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201731" name="Tytuł 1">
            <a:extLst>
              <a:ext uri="{FF2B5EF4-FFF2-40B4-BE49-F238E27FC236}">
                <a16:creationId xmlns:a16="http://schemas.microsoft.com/office/drawing/2014/main" id="{FB39BDCF-7F06-490D-B710-AB4D44E6F22F}"/>
              </a:ext>
            </a:extLst>
          </p:cNvPr>
          <p:cNvSpPr>
            <a:spLocks noGrp="1"/>
          </p:cNvSpPr>
          <p:nvPr>
            <p:ph type="title" idx="4294967295"/>
          </p:nvPr>
        </p:nvSpPr>
        <p:spPr/>
        <p:txBody>
          <a:bodyPr/>
          <a:lstStyle/>
          <a:p>
            <a:r>
              <a:rPr lang="pl-PL" altLang="pl-PL"/>
              <a:t>Analiza MTBF i FMEDA radiotelefonu pociągowego VHF „Koliber</a:t>
            </a:r>
            <a:r>
              <a:rPr lang="pl-PL" altLang="pl-PL" sz="2400">
                <a:solidFill>
                  <a:srgbClr val="000000"/>
                </a:solidFill>
                <a:latin typeface="Calibri" panose="020F0502020204030204" pitchFamily="34" charset="0"/>
              </a:rPr>
              <a:t>”</a:t>
            </a:r>
            <a:br>
              <a:rPr lang="pl-PL" altLang="pl-PL" sz="2400">
                <a:solidFill>
                  <a:srgbClr val="000000"/>
                </a:solidFill>
                <a:latin typeface="Calibri" panose="020F0502020204030204" pitchFamily="34" charset="0"/>
              </a:rPr>
            </a:br>
            <a:r>
              <a:rPr lang="pl-PL" altLang="pl-PL" sz="2400">
                <a:solidFill>
                  <a:srgbClr val="000000"/>
                </a:solidFill>
                <a:latin typeface="Calibri" panose="020F0502020204030204" pitchFamily="34" charset="0"/>
              </a:rPr>
              <a:t>analiza schematu ideowego</a:t>
            </a:r>
          </a:p>
        </p:txBody>
      </p:sp>
      <p:sp>
        <p:nvSpPr>
          <p:cNvPr id="201732" name="Text Box 4">
            <a:extLst>
              <a:ext uri="{FF2B5EF4-FFF2-40B4-BE49-F238E27FC236}">
                <a16:creationId xmlns:a16="http://schemas.microsoft.com/office/drawing/2014/main" id="{7898D440-050B-4659-8B50-B12DDFD5C75A}"/>
              </a:ext>
            </a:extLst>
          </p:cNvPr>
          <p:cNvSpPr txBox="1">
            <a:spLocks noChangeArrowheads="1"/>
          </p:cNvSpPr>
          <p:nvPr/>
        </p:nvSpPr>
        <p:spPr bwMode="auto">
          <a:xfrm>
            <a:off x="0" y="1501775"/>
            <a:ext cx="9144000" cy="477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79400" indent="-279400" eaLnBrk="0" hangingPunct="0">
              <a:defRPr>
                <a:solidFill>
                  <a:schemeClr val="tx1"/>
                </a:solidFill>
                <a:latin typeface="Verdana" panose="020B0604030504040204" pitchFamily="34" charset="0"/>
              </a:defRPr>
            </a:lvl1pPr>
            <a:lvl2pPr marL="469900" eaLnBrk="0" hangingPunct="0">
              <a:defRPr>
                <a:solidFill>
                  <a:schemeClr val="tx1"/>
                </a:solidFill>
                <a:latin typeface="Verdana" panose="020B0604030504040204" pitchFamily="34" charset="0"/>
              </a:defRPr>
            </a:lvl2pPr>
            <a:lvl3pPr marL="1930400" indent="-342900" eaLnBrk="0" hangingPunct="0">
              <a:defRPr>
                <a:solidFill>
                  <a:schemeClr val="tx1"/>
                </a:solidFill>
                <a:latin typeface="Verdana" panose="020B0604030504040204" pitchFamily="34" charset="0"/>
              </a:defRPr>
            </a:lvl3pPr>
            <a:lvl4pPr marL="2463800" indent="-342900" eaLnBrk="0" hangingPunct="0">
              <a:defRPr>
                <a:solidFill>
                  <a:schemeClr val="tx1"/>
                </a:solidFill>
                <a:latin typeface="Verdana" panose="020B0604030504040204" pitchFamily="34" charset="0"/>
              </a:defRPr>
            </a:lvl4pPr>
            <a:lvl5pPr marL="2997200" indent="-342900" eaLnBrk="0" hangingPunct="0">
              <a:defRPr>
                <a:solidFill>
                  <a:schemeClr val="tx1"/>
                </a:solidFill>
                <a:latin typeface="Verdana" panose="020B0604030504040204" pitchFamily="34" charset="0"/>
              </a:defRPr>
            </a:lvl5pPr>
            <a:lvl6pPr marL="3454400" indent="-342900" eaLnBrk="0" fontAlgn="base" hangingPunct="0">
              <a:spcBef>
                <a:spcPct val="0"/>
              </a:spcBef>
              <a:spcAft>
                <a:spcPct val="0"/>
              </a:spcAft>
              <a:defRPr>
                <a:solidFill>
                  <a:schemeClr val="tx1"/>
                </a:solidFill>
                <a:latin typeface="Verdana" panose="020B0604030504040204" pitchFamily="34" charset="0"/>
              </a:defRPr>
            </a:lvl6pPr>
            <a:lvl7pPr marL="3911600" indent="-342900" eaLnBrk="0" fontAlgn="base" hangingPunct="0">
              <a:spcBef>
                <a:spcPct val="0"/>
              </a:spcBef>
              <a:spcAft>
                <a:spcPct val="0"/>
              </a:spcAft>
              <a:defRPr>
                <a:solidFill>
                  <a:schemeClr val="tx1"/>
                </a:solidFill>
                <a:latin typeface="Verdana" panose="020B0604030504040204" pitchFamily="34" charset="0"/>
              </a:defRPr>
            </a:lvl7pPr>
            <a:lvl8pPr marL="4368800" indent="-342900" eaLnBrk="0" fontAlgn="base" hangingPunct="0">
              <a:spcBef>
                <a:spcPct val="0"/>
              </a:spcBef>
              <a:spcAft>
                <a:spcPct val="0"/>
              </a:spcAft>
              <a:defRPr>
                <a:solidFill>
                  <a:schemeClr val="tx1"/>
                </a:solidFill>
                <a:latin typeface="Verdana" panose="020B0604030504040204" pitchFamily="34" charset="0"/>
              </a:defRPr>
            </a:lvl8pPr>
            <a:lvl9pPr marL="4826000" indent="-3429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pl-PL" altLang="pl-PL" sz="1400"/>
              <a:t>	</a:t>
            </a:r>
            <a:r>
              <a:rPr lang="pl-PL" altLang="pl-PL" sz="1400">
                <a:cs typeface="Arial" panose="020B0604020202020204" pitchFamily="34" charset="0"/>
              </a:rPr>
              <a:t>klasa RESISTOR FIXED</a:t>
            </a:r>
          </a:p>
          <a:p>
            <a:pPr eaLnBrk="1" hangingPunct="1"/>
            <a:r>
              <a:rPr lang="pl-PL" altLang="pl-PL" sz="1400"/>
              <a:t>		</a:t>
            </a:r>
            <a:r>
              <a:rPr lang="pl-PL" altLang="pl-PL" sz="1400">
                <a:cs typeface="Arial" panose="020B0604020202020204" pitchFamily="34" charset="0"/>
              </a:rPr>
              <a:t>FS_FM_LOSS - zmiana rezystancji (do 50%)</a:t>
            </a:r>
          </a:p>
          <a:p>
            <a:pPr eaLnBrk="1" hangingPunct="1"/>
            <a:r>
              <a:rPr lang="pl-PL" altLang="pl-PL" sz="1400"/>
              <a:t>		</a:t>
            </a:r>
            <a:r>
              <a:rPr lang="pl-PL" altLang="pl-PL" sz="1400">
                <a:cs typeface="Arial" panose="020B0604020202020204" pitchFamily="34" charset="0"/>
              </a:rPr>
              <a:t>FS_FM_OPEN - rozwarcie </a:t>
            </a:r>
          </a:p>
          <a:p>
            <a:pPr eaLnBrk="1" hangingPunct="1"/>
            <a:r>
              <a:rPr lang="pl-PL" altLang="pl-PL" sz="1400"/>
              <a:t>		</a:t>
            </a:r>
            <a:r>
              <a:rPr lang="pl-PL" altLang="pl-PL" sz="1400">
                <a:cs typeface="Arial" panose="020B0604020202020204" pitchFamily="34" charset="0"/>
              </a:rPr>
              <a:t>FS_FM_SHORT - zwarcie</a:t>
            </a:r>
          </a:p>
          <a:p>
            <a:pPr eaLnBrk="1" hangingPunct="1"/>
            <a:r>
              <a:rPr lang="pl-PL" altLang="pl-PL" sz="1400"/>
              <a:t>	</a:t>
            </a:r>
            <a:r>
              <a:rPr lang="pl-PL" altLang="pl-PL" sz="1400">
                <a:cs typeface="Arial" panose="020B0604020202020204" pitchFamily="34" charset="0"/>
              </a:rPr>
              <a:t>klasa SWITCH TOGGLE</a:t>
            </a:r>
          </a:p>
          <a:p>
            <a:pPr eaLnBrk="1" hangingPunct="1"/>
            <a:r>
              <a:rPr lang="pl-PL" altLang="pl-PL" sz="1400"/>
              <a:t>		</a:t>
            </a:r>
            <a:r>
              <a:rPr lang="pl-PL" altLang="pl-PL" sz="1400">
                <a:cs typeface="Arial" panose="020B0604020202020204" pitchFamily="34" charset="0"/>
              </a:rPr>
              <a:t>FS_FM_DEGRADED - złe działanie przełącznika - przyjęto brak działania </a:t>
            </a:r>
          </a:p>
          <a:p>
            <a:pPr eaLnBrk="1" hangingPunct="1"/>
            <a:r>
              <a:rPr lang="pl-PL" altLang="pl-PL" sz="1400"/>
              <a:t>		</a:t>
            </a:r>
            <a:r>
              <a:rPr lang="pl-PL" altLang="pl-PL" sz="1400">
                <a:cs typeface="Arial" panose="020B0604020202020204" pitchFamily="34" charset="0"/>
              </a:rPr>
              <a:t>FS_FM_OPEN - rozwarcie </a:t>
            </a:r>
          </a:p>
          <a:p>
            <a:pPr eaLnBrk="1" hangingPunct="1"/>
            <a:r>
              <a:rPr lang="pl-PL" altLang="pl-PL" sz="1400"/>
              <a:t>		</a:t>
            </a:r>
            <a:r>
              <a:rPr lang="pl-PL" altLang="pl-PL" sz="1400">
                <a:cs typeface="Arial" panose="020B0604020202020204" pitchFamily="34" charset="0"/>
              </a:rPr>
              <a:t>FS_FM_SHORT - zwarcie</a:t>
            </a:r>
          </a:p>
          <a:p>
            <a:pPr eaLnBrk="1" hangingPunct="1"/>
            <a:r>
              <a:rPr lang="pl-PL" altLang="pl-PL" sz="1400"/>
              <a:t>	</a:t>
            </a:r>
            <a:r>
              <a:rPr lang="pl-PL" altLang="pl-PL" sz="1400">
                <a:cs typeface="Arial" panose="020B0604020202020204" pitchFamily="34" charset="0"/>
              </a:rPr>
              <a:t>klasa TRANSDUCER</a:t>
            </a:r>
          </a:p>
          <a:p>
            <a:pPr eaLnBrk="1" hangingPunct="1"/>
            <a:r>
              <a:rPr lang="pl-PL" altLang="pl-PL" sz="1400"/>
              <a:t>		</a:t>
            </a:r>
            <a:r>
              <a:rPr lang="pl-PL" altLang="pl-PL" sz="1400">
                <a:cs typeface="Arial" panose="020B0604020202020204" pitchFamily="34" charset="0"/>
              </a:rPr>
              <a:t>FS_FM_NO_OUTPUT - brak dźwięku na wyjściu</a:t>
            </a:r>
          </a:p>
          <a:p>
            <a:pPr eaLnBrk="1" hangingPunct="1"/>
            <a:r>
              <a:rPr lang="pl-PL" altLang="pl-PL" sz="1400"/>
              <a:t>		</a:t>
            </a:r>
            <a:r>
              <a:rPr lang="pl-PL" altLang="pl-PL" sz="1400">
                <a:cs typeface="Arial" panose="020B0604020202020204" pitchFamily="34" charset="0"/>
              </a:rPr>
              <a:t>FS_FM_POOR - złe działanie dźwięku na wyjściu</a:t>
            </a:r>
          </a:p>
          <a:p>
            <a:pPr eaLnBrk="1" hangingPunct="1"/>
            <a:r>
              <a:rPr lang="pl-PL" altLang="pl-PL" sz="1400"/>
              <a:t>		</a:t>
            </a:r>
            <a:r>
              <a:rPr lang="pl-PL" altLang="pl-PL" sz="1400">
                <a:cs typeface="Arial" panose="020B0604020202020204" pitchFamily="34" charset="0"/>
              </a:rPr>
              <a:t>FS_FM_OPEN - rozwarcie </a:t>
            </a:r>
          </a:p>
          <a:p>
            <a:pPr eaLnBrk="1" hangingPunct="1"/>
            <a:r>
              <a:rPr lang="pl-PL" altLang="pl-PL" sz="1400"/>
              <a:t>		</a:t>
            </a:r>
            <a:r>
              <a:rPr lang="pl-PL" altLang="pl-PL" sz="1400">
                <a:cs typeface="Arial" panose="020B0604020202020204" pitchFamily="34" charset="0"/>
              </a:rPr>
              <a:t>FS_FM_SHORT - zwarcie</a:t>
            </a:r>
          </a:p>
          <a:p>
            <a:pPr eaLnBrk="1" hangingPunct="1"/>
            <a:r>
              <a:rPr lang="pl-PL" altLang="pl-PL" sz="1400"/>
              <a:t>	</a:t>
            </a:r>
            <a:r>
              <a:rPr lang="pl-PL" altLang="pl-PL" sz="1400">
                <a:cs typeface="Arial" panose="020B0604020202020204" pitchFamily="34" charset="0"/>
              </a:rPr>
              <a:t>klasa TRANSISTOR BIPOLAR</a:t>
            </a:r>
          </a:p>
          <a:p>
            <a:pPr eaLnBrk="1" hangingPunct="1"/>
            <a:r>
              <a:rPr lang="pl-PL" altLang="pl-PL" sz="1400"/>
              <a:t>		</a:t>
            </a:r>
            <a:r>
              <a:rPr lang="pl-PL" altLang="pl-PL" sz="1400">
                <a:cs typeface="Arial" panose="020B0604020202020204" pitchFamily="34" charset="0"/>
              </a:rPr>
              <a:t>FS_FM_OPEN - rozwarcie </a:t>
            </a:r>
          </a:p>
          <a:p>
            <a:pPr eaLnBrk="1" hangingPunct="1"/>
            <a:r>
              <a:rPr lang="pl-PL" altLang="pl-PL" sz="1400"/>
              <a:t>		</a:t>
            </a:r>
            <a:r>
              <a:rPr lang="pl-PL" altLang="pl-PL" sz="1400">
                <a:cs typeface="Arial" panose="020B0604020202020204" pitchFamily="34" charset="0"/>
              </a:rPr>
              <a:t>FS_FM_SHORT - zwarcie</a:t>
            </a:r>
          </a:p>
          <a:p>
            <a:pPr eaLnBrk="1" hangingPunct="1"/>
            <a:r>
              <a:rPr lang="pl-PL" altLang="pl-PL" sz="1400"/>
              <a:t>	</a:t>
            </a:r>
            <a:r>
              <a:rPr lang="pl-PL" altLang="pl-PL" sz="1400">
                <a:cs typeface="Arial" panose="020B0604020202020204" pitchFamily="34" charset="0"/>
              </a:rPr>
              <a:t>klasa TRANSISTOR FET</a:t>
            </a:r>
          </a:p>
          <a:p>
            <a:pPr eaLnBrk="1" hangingPunct="1"/>
            <a:r>
              <a:rPr lang="pl-PL" altLang="pl-PL" sz="1400"/>
              <a:t>		</a:t>
            </a:r>
            <a:r>
              <a:rPr lang="pl-PL" altLang="pl-PL" sz="1400">
                <a:cs typeface="Arial" panose="020B0604020202020204" pitchFamily="34" charset="0"/>
              </a:rPr>
              <a:t>FS_FM_LOSS - utrata parametrów (do 50%)</a:t>
            </a:r>
          </a:p>
          <a:p>
            <a:pPr eaLnBrk="1" hangingPunct="1"/>
            <a:r>
              <a:rPr lang="pl-PL" altLang="pl-PL" sz="1400"/>
              <a:t>		</a:t>
            </a:r>
            <a:r>
              <a:rPr lang="pl-PL" altLang="pl-PL" sz="1400">
                <a:cs typeface="Arial" panose="020B0604020202020204" pitchFamily="34" charset="0"/>
              </a:rPr>
              <a:t>FS_FM_SHORT - zwarcie</a:t>
            </a:r>
          </a:p>
          <a:p>
            <a:pPr eaLnBrk="1" hangingPunct="1"/>
            <a:r>
              <a:rPr lang="pl-PL" altLang="pl-PL" sz="1400"/>
              <a:t>		</a:t>
            </a:r>
            <a:r>
              <a:rPr lang="pl-PL" altLang="pl-PL" sz="1400">
                <a:cs typeface="Arial" panose="020B0604020202020204" pitchFamily="34" charset="0"/>
              </a:rPr>
              <a:t>FS_FM_OPEN - rozwarcie wyjścia</a:t>
            </a:r>
          </a:p>
          <a:p>
            <a:pPr eaLnBrk="1" hangingPunct="1"/>
            <a:r>
              <a:rPr lang="pl-PL" altLang="pl-PL" sz="1400"/>
              <a:t>		</a:t>
            </a:r>
            <a:r>
              <a:rPr lang="pl-PL" altLang="pl-PL" sz="1400">
                <a:cs typeface="Arial" panose="020B0604020202020204" pitchFamily="34" charset="0"/>
              </a:rPr>
              <a:t>FS_FM_STUCK_HIGH - wyjście w ciągłym stanie wysokim</a:t>
            </a:r>
          </a:p>
          <a:p>
            <a:pPr eaLnBrk="1" hangingPunct="1"/>
            <a:r>
              <a:rPr lang="pl-PL" altLang="pl-PL" sz="1400"/>
              <a:t>		</a:t>
            </a:r>
            <a:r>
              <a:rPr lang="pl-PL" altLang="pl-PL" sz="1400">
                <a:cs typeface="Arial" panose="020B0604020202020204" pitchFamily="34" charset="0"/>
              </a:rPr>
              <a:t>FS_FM_STUCK_LOW - wyjście w ciągłym stanie niskim</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Prostokąt 8">
            <a:extLst>
              <a:ext uri="{FF2B5EF4-FFF2-40B4-BE49-F238E27FC236}">
                <a16:creationId xmlns:a16="http://schemas.microsoft.com/office/drawing/2014/main" id="{E7A13A4C-DC3A-4030-98D3-8F94400033EE}"/>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89443" name="Tytuł 1">
            <a:extLst>
              <a:ext uri="{FF2B5EF4-FFF2-40B4-BE49-F238E27FC236}">
                <a16:creationId xmlns:a16="http://schemas.microsoft.com/office/drawing/2014/main" id="{AEFD1D98-E082-4D28-9A4D-116103E79E98}"/>
              </a:ext>
            </a:extLst>
          </p:cNvPr>
          <p:cNvSpPr>
            <a:spLocks noGrp="1"/>
          </p:cNvSpPr>
          <p:nvPr>
            <p:ph type="title" idx="4294967295"/>
          </p:nvPr>
        </p:nvSpPr>
        <p:spPr>
          <a:xfrm>
            <a:off x="1547813" y="277813"/>
            <a:ext cx="7138987" cy="941387"/>
          </a:xfrm>
        </p:spPr>
        <p:txBody>
          <a:bodyPr/>
          <a:lstStyle/>
          <a:p>
            <a:r>
              <a:rPr lang="pl-PL" altLang="pl-PL"/>
              <a:t>Analiza MTBF i FMEDA radiotelefonu pociągowego VHF „Koliber”  </a:t>
            </a:r>
            <a:br>
              <a:rPr lang="pl-PL" altLang="pl-PL"/>
            </a:br>
            <a:r>
              <a:rPr lang="pl-PL" altLang="pl-PL"/>
              <a:t>Przykład komponenetów „NE/DD”</a:t>
            </a:r>
          </a:p>
        </p:txBody>
      </p:sp>
      <p:graphicFrame>
        <p:nvGraphicFramePr>
          <p:cNvPr id="189444" name="Object 4">
            <a:extLst>
              <a:ext uri="{FF2B5EF4-FFF2-40B4-BE49-F238E27FC236}">
                <a16:creationId xmlns:a16="http://schemas.microsoft.com/office/drawing/2014/main" id="{682C87A3-27FD-4351-9A70-E25E4AADF8BB}"/>
              </a:ext>
            </a:extLst>
          </p:cNvPr>
          <p:cNvGraphicFramePr>
            <a:graphicFrameLocks noChangeAspect="1"/>
          </p:cNvGraphicFramePr>
          <p:nvPr/>
        </p:nvGraphicFramePr>
        <p:xfrm>
          <a:off x="914400" y="1447800"/>
          <a:ext cx="7696200" cy="5106988"/>
        </p:xfrm>
        <a:graphic>
          <a:graphicData uri="http://schemas.openxmlformats.org/presentationml/2006/ole">
            <mc:AlternateContent xmlns:mc="http://schemas.openxmlformats.org/markup-compatibility/2006">
              <mc:Choice xmlns:v="urn:schemas-microsoft-com:vml" Requires="v">
                <p:oleObj spid="_x0000_s189446" name="Obraz - mapa bitowa" r:id="rId4" imgW="7695238" imgH="5106113" progId="Paint.Picture">
                  <p:embed/>
                </p:oleObj>
              </mc:Choice>
              <mc:Fallback>
                <p:oleObj name="Obraz - mapa bitowa" r:id="rId4" imgW="7695238" imgH="5106113"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447800"/>
                        <a:ext cx="7696200" cy="510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Prostokąt 8">
            <a:extLst>
              <a:ext uri="{FF2B5EF4-FFF2-40B4-BE49-F238E27FC236}">
                <a16:creationId xmlns:a16="http://schemas.microsoft.com/office/drawing/2014/main" id="{22069080-0145-4991-8B5D-0DDA953C652F}"/>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91491" name="Tytuł 1">
            <a:extLst>
              <a:ext uri="{FF2B5EF4-FFF2-40B4-BE49-F238E27FC236}">
                <a16:creationId xmlns:a16="http://schemas.microsoft.com/office/drawing/2014/main" id="{3762786C-1246-4E9B-9057-2936F0DE0384}"/>
              </a:ext>
            </a:extLst>
          </p:cNvPr>
          <p:cNvSpPr>
            <a:spLocks noGrp="1"/>
          </p:cNvSpPr>
          <p:nvPr>
            <p:ph type="title" idx="4294967295"/>
          </p:nvPr>
        </p:nvSpPr>
        <p:spPr>
          <a:xfrm>
            <a:off x="1547813" y="277813"/>
            <a:ext cx="7138987" cy="941387"/>
          </a:xfrm>
        </p:spPr>
        <p:txBody>
          <a:bodyPr/>
          <a:lstStyle/>
          <a:p>
            <a:r>
              <a:rPr lang="pl-PL" altLang="pl-PL"/>
              <a:t>Analiza MTBF i FMEDA radiotelefonu pociągowego VHF „Koliber”  </a:t>
            </a:r>
            <a:br>
              <a:rPr lang="pl-PL" altLang="pl-PL"/>
            </a:br>
            <a:r>
              <a:rPr lang="pl-PL" altLang="pl-PL"/>
              <a:t>Przykład komponenetów „DU”</a:t>
            </a:r>
          </a:p>
        </p:txBody>
      </p:sp>
      <p:graphicFrame>
        <p:nvGraphicFramePr>
          <p:cNvPr id="191492" name="Object 4">
            <a:extLst>
              <a:ext uri="{FF2B5EF4-FFF2-40B4-BE49-F238E27FC236}">
                <a16:creationId xmlns:a16="http://schemas.microsoft.com/office/drawing/2014/main" id="{CED24451-8176-4EED-912C-03BF5F476EB6}"/>
              </a:ext>
            </a:extLst>
          </p:cNvPr>
          <p:cNvGraphicFramePr>
            <a:graphicFrameLocks noChangeAspect="1"/>
          </p:cNvGraphicFramePr>
          <p:nvPr/>
        </p:nvGraphicFramePr>
        <p:xfrm>
          <a:off x="762000" y="1524000"/>
          <a:ext cx="7418388" cy="5065713"/>
        </p:xfrm>
        <a:graphic>
          <a:graphicData uri="http://schemas.openxmlformats.org/presentationml/2006/ole">
            <mc:AlternateContent xmlns:mc="http://schemas.openxmlformats.org/markup-compatibility/2006">
              <mc:Choice xmlns:v="urn:schemas-microsoft-com:vml" Requires="v">
                <p:oleObj spid="_x0000_s191494" name="Obraz - mapa bitowa" r:id="rId4" imgW="7114286" imgH="4858428" progId="Paint.Picture">
                  <p:embed/>
                </p:oleObj>
              </mc:Choice>
              <mc:Fallback>
                <p:oleObj name="Obraz - mapa bitowa" r:id="rId4" imgW="7114286" imgH="4858428"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524000"/>
                        <a:ext cx="7418388" cy="506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Prostokąt 8">
            <a:extLst>
              <a:ext uri="{FF2B5EF4-FFF2-40B4-BE49-F238E27FC236}">
                <a16:creationId xmlns:a16="http://schemas.microsoft.com/office/drawing/2014/main" id="{71846195-1AB8-4DA9-8ACF-40A98978DA7D}"/>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93539" name="Tytuł 1">
            <a:extLst>
              <a:ext uri="{FF2B5EF4-FFF2-40B4-BE49-F238E27FC236}">
                <a16:creationId xmlns:a16="http://schemas.microsoft.com/office/drawing/2014/main" id="{BC582277-7B5E-4BA3-A1F6-C0F28DE83545}"/>
              </a:ext>
            </a:extLst>
          </p:cNvPr>
          <p:cNvSpPr>
            <a:spLocks noGrp="1"/>
          </p:cNvSpPr>
          <p:nvPr>
            <p:ph type="title" idx="4294967295"/>
          </p:nvPr>
        </p:nvSpPr>
        <p:spPr>
          <a:xfrm>
            <a:off x="1547813" y="277813"/>
            <a:ext cx="7138987" cy="941387"/>
          </a:xfrm>
        </p:spPr>
        <p:txBody>
          <a:bodyPr/>
          <a:lstStyle/>
          <a:p>
            <a:r>
              <a:rPr lang="pl-PL" altLang="pl-PL"/>
              <a:t>Analiza MTBF i FMEDA radiotelefonu pociągowego VHF „Koliber”  </a:t>
            </a:r>
            <a:br>
              <a:rPr lang="pl-PL" altLang="pl-PL"/>
            </a:br>
            <a:r>
              <a:rPr lang="pl-PL" altLang="pl-PL"/>
              <a:t>Analiza </a:t>
            </a:r>
          </a:p>
        </p:txBody>
      </p:sp>
      <p:sp>
        <p:nvSpPr>
          <p:cNvPr id="193540" name="Text Box 4">
            <a:extLst>
              <a:ext uri="{FF2B5EF4-FFF2-40B4-BE49-F238E27FC236}">
                <a16:creationId xmlns:a16="http://schemas.microsoft.com/office/drawing/2014/main" id="{090ABAE3-A133-4F26-9C8F-587D24AEAC1C}"/>
              </a:ext>
            </a:extLst>
          </p:cNvPr>
          <p:cNvSpPr txBox="1">
            <a:spLocks noChangeArrowheads="1"/>
          </p:cNvSpPr>
          <p:nvPr/>
        </p:nvSpPr>
        <p:spPr bwMode="auto">
          <a:xfrm>
            <a:off x="0" y="1371600"/>
            <a:ext cx="9144000" cy="493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279400" eaLnBrk="0" hangingPunct="0">
              <a:defRPr>
                <a:solidFill>
                  <a:schemeClr val="tx1"/>
                </a:solidFill>
                <a:latin typeface="Verdana" panose="020B0604030504040204" pitchFamily="34" charset="0"/>
              </a:defRPr>
            </a:lvl1pPr>
            <a:lvl2pPr marL="1397000" indent="-342900" eaLnBrk="0" hangingPunct="0">
              <a:defRPr>
                <a:solidFill>
                  <a:schemeClr val="tx1"/>
                </a:solidFill>
                <a:latin typeface="Verdana" panose="020B0604030504040204" pitchFamily="34" charset="0"/>
              </a:defRPr>
            </a:lvl2pPr>
            <a:lvl3pPr marL="1930400" indent="-342900" eaLnBrk="0" hangingPunct="0">
              <a:defRPr>
                <a:solidFill>
                  <a:schemeClr val="tx1"/>
                </a:solidFill>
                <a:latin typeface="Verdana" panose="020B0604030504040204" pitchFamily="34" charset="0"/>
              </a:defRPr>
            </a:lvl3pPr>
            <a:lvl4pPr marL="2463800" indent="-342900" eaLnBrk="0" hangingPunct="0">
              <a:defRPr>
                <a:solidFill>
                  <a:schemeClr val="tx1"/>
                </a:solidFill>
                <a:latin typeface="Verdana" panose="020B0604030504040204" pitchFamily="34" charset="0"/>
              </a:defRPr>
            </a:lvl4pPr>
            <a:lvl5pPr marL="2997200" indent="-342900" eaLnBrk="0" hangingPunct="0">
              <a:defRPr>
                <a:solidFill>
                  <a:schemeClr val="tx1"/>
                </a:solidFill>
                <a:latin typeface="Verdana" panose="020B0604030504040204" pitchFamily="34" charset="0"/>
              </a:defRPr>
            </a:lvl5pPr>
            <a:lvl6pPr marL="3454400" indent="-342900" eaLnBrk="0" fontAlgn="base" hangingPunct="0">
              <a:spcBef>
                <a:spcPct val="0"/>
              </a:spcBef>
              <a:spcAft>
                <a:spcPct val="0"/>
              </a:spcAft>
              <a:defRPr>
                <a:solidFill>
                  <a:schemeClr val="tx1"/>
                </a:solidFill>
                <a:latin typeface="Verdana" panose="020B0604030504040204" pitchFamily="34" charset="0"/>
              </a:defRPr>
            </a:lvl6pPr>
            <a:lvl7pPr marL="3911600" indent="-342900" eaLnBrk="0" fontAlgn="base" hangingPunct="0">
              <a:spcBef>
                <a:spcPct val="0"/>
              </a:spcBef>
              <a:spcAft>
                <a:spcPct val="0"/>
              </a:spcAft>
              <a:defRPr>
                <a:solidFill>
                  <a:schemeClr val="tx1"/>
                </a:solidFill>
                <a:latin typeface="Verdana" panose="020B0604030504040204" pitchFamily="34" charset="0"/>
              </a:defRPr>
            </a:lvl7pPr>
            <a:lvl8pPr marL="4368800" indent="-342900" eaLnBrk="0" fontAlgn="base" hangingPunct="0">
              <a:spcBef>
                <a:spcPct val="0"/>
              </a:spcBef>
              <a:spcAft>
                <a:spcPct val="0"/>
              </a:spcAft>
              <a:defRPr>
                <a:solidFill>
                  <a:schemeClr val="tx1"/>
                </a:solidFill>
                <a:latin typeface="Verdana" panose="020B0604030504040204" pitchFamily="34" charset="0"/>
              </a:defRPr>
            </a:lvl8pPr>
            <a:lvl9pPr marL="4826000" indent="-3429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pl-PL" altLang="pl-PL" sz="1600">
                <a:cs typeface="Arial" panose="020B0604020202020204" pitchFamily="34" charset="0"/>
              </a:rPr>
              <a:t>Generacja BOM odbywa się na podstawie przygotowanego szablonu w którym znalazły się odpowiednie makropolecenia wyliczające wartości lambda dla określonego elementu – poszczególne role zostały określona podczas analizy schematu ideowego.</a:t>
            </a:r>
          </a:p>
          <a:p>
            <a:pPr eaLnBrk="1" hangingPunct="1"/>
            <a:endParaRPr lang="pl-PL" altLang="pl-PL" sz="1600">
              <a:cs typeface="Arial" panose="020B0604020202020204" pitchFamily="34" charset="0"/>
            </a:endParaRPr>
          </a:p>
          <a:p>
            <a:pPr eaLnBrk="1" hangingPunct="1">
              <a:buFontTx/>
              <a:buChar char="•"/>
            </a:pPr>
            <a:r>
              <a:rPr lang="pl-PL" altLang="pl-PL" sz="1400">
                <a:cs typeface="Arial" panose="020B0604020202020204" pitchFamily="34" charset="0"/>
              </a:rPr>
              <a:t>FS_LAMBDA_OPERATING wskaźniki prawdopodobieństwa wystąpienia uszkodzenia obliczane przez makropolecenie uwzględniające wpływ czynników przyspieszających PI </a:t>
            </a:r>
          </a:p>
          <a:p>
            <a:pPr eaLnBrk="1" hangingPunct="1">
              <a:buFontTx/>
              <a:buChar char="•"/>
            </a:pPr>
            <a:r>
              <a:rPr lang="pl-PL" altLang="pl-PL" sz="1400">
                <a:cs typeface="Arial" panose="020B0604020202020204" pitchFamily="34" charset="0"/>
              </a:rPr>
              <a:t>FS_LAMBDA_OPERATING_NE wskaźniki prawdopodobieństwa wystąpienia uszkodzenia typu No Effect obliczane przez makropolecenie uwzględniające rolę danego komponentu w realizację zdefiniowanej funkcji bezpieczeństwa. </a:t>
            </a:r>
            <a:endParaRPr lang="pl-PL" altLang="pl-PL" sz="1400"/>
          </a:p>
          <a:p>
            <a:pPr eaLnBrk="1" hangingPunct="1">
              <a:buFontTx/>
              <a:buChar char="•"/>
            </a:pPr>
            <a:r>
              <a:rPr lang="pl-PL" altLang="pl-PL" sz="1400">
                <a:cs typeface="Arial" panose="020B0604020202020204" pitchFamily="34" charset="0"/>
              </a:rPr>
              <a:t>FS_LAMBDA_OPERATING_SD wskaźniki prawdopodobieństwa wystąpienia uszkodzenia typu Safe Detected obliczane przez makropolecenie uwzględniające rolę danego komponentu w realizację zdefiniowanej funkcji bezpieczeństwa.</a:t>
            </a:r>
          </a:p>
          <a:p>
            <a:pPr eaLnBrk="1" hangingPunct="1">
              <a:buFontTx/>
              <a:buChar char="•"/>
            </a:pPr>
            <a:r>
              <a:rPr lang="pl-PL" altLang="pl-PL" sz="1400">
                <a:cs typeface="Arial" panose="020B0604020202020204" pitchFamily="34" charset="0"/>
              </a:rPr>
              <a:t>FS_LAMBDA_OPERATING_SU wskaźniki prawdopodobieństwa wystąpienia uszkodzenia typu Safe Undetected obliczane przez makropolecenie uwzględniające rolę danego komponentu w realizację zdefiniowanej funkcji bezpieczeństwa. </a:t>
            </a:r>
            <a:endParaRPr lang="pl-PL" altLang="pl-PL" sz="1400"/>
          </a:p>
          <a:p>
            <a:pPr eaLnBrk="1" hangingPunct="1">
              <a:buFontTx/>
              <a:buChar char="•"/>
            </a:pPr>
            <a:r>
              <a:rPr lang="pl-PL" altLang="pl-PL" sz="1400">
                <a:cs typeface="Arial" panose="020B0604020202020204" pitchFamily="34" charset="0"/>
              </a:rPr>
              <a:t>FS_LAMBDA_OPERATING_DD wskaźniki prawdopodobieństwa wystąpienia uszkodzenia typu Dangerous Detected obliczane przez makropolecenie uwzględniające rolę danego komponentu w realizację zdefiniowanej funkcji bezpieczeństwa. </a:t>
            </a:r>
            <a:endParaRPr lang="pl-PL" altLang="pl-PL" sz="1400"/>
          </a:p>
          <a:p>
            <a:pPr eaLnBrk="1" hangingPunct="1">
              <a:buFontTx/>
              <a:buChar char="•"/>
            </a:pPr>
            <a:r>
              <a:rPr lang="pl-PL" altLang="pl-PL" sz="1400">
                <a:cs typeface="Arial" panose="020B0604020202020204" pitchFamily="34" charset="0"/>
              </a:rPr>
              <a:t>FS_LAMBDA_OPERATING_DU wskaźniki prawdopodobieństwa wystąpienia uszkodzenia typu Dangerous Undetected obliczane przez makropolecenie uwzględniające rolę danego komponentu w realizację zdefiniowanej funkcji bezpieczeństwa.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Prostokąt 8">
            <a:extLst>
              <a:ext uri="{FF2B5EF4-FFF2-40B4-BE49-F238E27FC236}">
                <a16:creationId xmlns:a16="http://schemas.microsoft.com/office/drawing/2014/main" id="{2E68FB63-EDAD-4711-93F2-8DC0CE83BAD0}"/>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203779" name="Tytuł 1">
            <a:extLst>
              <a:ext uri="{FF2B5EF4-FFF2-40B4-BE49-F238E27FC236}">
                <a16:creationId xmlns:a16="http://schemas.microsoft.com/office/drawing/2014/main" id="{2128B7D6-FD53-4641-B2AD-EC47064F15D9}"/>
              </a:ext>
            </a:extLst>
          </p:cNvPr>
          <p:cNvSpPr>
            <a:spLocks noGrp="1"/>
          </p:cNvSpPr>
          <p:nvPr>
            <p:ph type="title" idx="4294967295"/>
          </p:nvPr>
        </p:nvSpPr>
        <p:spPr>
          <a:xfrm>
            <a:off x="1547813" y="277813"/>
            <a:ext cx="7138987" cy="941387"/>
          </a:xfrm>
        </p:spPr>
        <p:txBody>
          <a:bodyPr/>
          <a:lstStyle/>
          <a:p>
            <a:r>
              <a:rPr lang="pl-PL" altLang="pl-PL"/>
              <a:t>Analiza MTBF i FMEDA radiotelefonu pociągowego VHF „Koliber”  </a:t>
            </a:r>
            <a:br>
              <a:rPr lang="pl-PL" altLang="pl-PL"/>
            </a:br>
            <a:r>
              <a:rPr lang="pl-PL" altLang="pl-PL"/>
              <a:t>Analiza – straaasznie </a:t>
            </a:r>
            <a:r>
              <a:rPr lang="pl-PL" altLang="pl-PL">
                <a:sym typeface="Wingdings" panose="05000000000000000000" pitchFamily="2" charset="2"/>
              </a:rPr>
              <a:t> </a:t>
            </a:r>
            <a:r>
              <a:rPr lang="pl-PL" altLang="pl-PL"/>
              <a:t>rozbudowany arkusz </a:t>
            </a:r>
            <a:r>
              <a:rPr lang="pl-PL" altLang="pl-PL">
                <a:sym typeface="Wingdings" panose="05000000000000000000" pitchFamily="2" charset="2"/>
              </a:rPr>
              <a:t>Excell</a:t>
            </a:r>
            <a:endParaRPr lang="pl-PL" altLang="pl-PL"/>
          </a:p>
        </p:txBody>
      </p:sp>
      <p:graphicFrame>
        <p:nvGraphicFramePr>
          <p:cNvPr id="203781" name="Object 5">
            <a:extLst>
              <a:ext uri="{FF2B5EF4-FFF2-40B4-BE49-F238E27FC236}">
                <a16:creationId xmlns:a16="http://schemas.microsoft.com/office/drawing/2014/main" id="{BA2535C0-3498-4534-AE5D-D53433A36B5B}"/>
              </a:ext>
            </a:extLst>
          </p:cNvPr>
          <p:cNvGraphicFramePr>
            <a:graphicFrameLocks noChangeAspect="1"/>
          </p:cNvGraphicFramePr>
          <p:nvPr/>
        </p:nvGraphicFramePr>
        <p:xfrm>
          <a:off x="0" y="1676400"/>
          <a:ext cx="9144000" cy="4332288"/>
        </p:xfrm>
        <a:graphic>
          <a:graphicData uri="http://schemas.openxmlformats.org/presentationml/2006/ole">
            <mc:AlternateContent xmlns:mc="http://schemas.openxmlformats.org/markup-compatibility/2006">
              <mc:Choice xmlns:v="urn:schemas-microsoft-com:vml" Requires="v">
                <p:oleObj spid="_x0000_s203783" name="Obraz - mapa bitowa" r:id="rId4" imgW="9431066" imgH="4466667" progId="Paint.Picture">
                  <p:embed/>
                </p:oleObj>
              </mc:Choice>
              <mc:Fallback>
                <p:oleObj name="Obraz - mapa bitowa" r:id="rId4" imgW="9431066" imgH="4466667"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76400"/>
                        <a:ext cx="9144000" cy="433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Prostokąt 8">
            <a:extLst>
              <a:ext uri="{FF2B5EF4-FFF2-40B4-BE49-F238E27FC236}">
                <a16:creationId xmlns:a16="http://schemas.microsoft.com/office/drawing/2014/main" id="{A56DB709-4409-4A31-80BF-1DC6C2B42152}"/>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205827" name="Tytuł 1">
            <a:extLst>
              <a:ext uri="{FF2B5EF4-FFF2-40B4-BE49-F238E27FC236}">
                <a16:creationId xmlns:a16="http://schemas.microsoft.com/office/drawing/2014/main" id="{3E2DCCF6-87AA-4FB8-8036-BF72BAB4BEFF}"/>
              </a:ext>
            </a:extLst>
          </p:cNvPr>
          <p:cNvSpPr>
            <a:spLocks noGrp="1"/>
          </p:cNvSpPr>
          <p:nvPr>
            <p:ph type="title" idx="4294967295"/>
          </p:nvPr>
        </p:nvSpPr>
        <p:spPr>
          <a:xfrm>
            <a:off x="1547813" y="277813"/>
            <a:ext cx="7138987" cy="941387"/>
          </a:xfrm>
        </p:spPr>
        <p:txBody>
          <a:bodyPr/>
          <a:lstStyle/>
          <a:p>
            <a:r>
              <a:rPr lang="pl-PL" altLang="pl-PL"/>
              <a:t>Analiza MTBF i FMEDA radiotelefonu pociągowego VHF „Koliber”  </a:t>
            </a:r>
            <a:br>
              <a:rPr lang="pl-PL" altLang="pl-PL"/>
            </a:br>
            <a:r>
              <a:rPr lang="pl-PL" altLang="pl-PL"/>
              <a:t>wyniki analizy</a:t>
            </a:r>
          </a:p>
        </p:txBody>
      </p:sp>
      <p:graphicFrame>
        <p:nvGraphicFramePr>
          <p:cNvPr id="205830" name="Object 6">
            <a:extLst>
              <a:ext uri="{FF2B5EF4-FFF2-40B4-BE49-F238E27FC236}">
                <a16:creationId xmlns:a16="http://schemas.microsoft.com/office/drawing/2014/main" id="{B42ED1A0-C47A-4411-B81D-09974242E33D}"/>
              </a:ext>
            </a:extLst>
          </p:cNvPr>
          <p:cNvGraphicFramePr>
            <a:graphicFrameLocks noChangeAspect="1"/>
          </p:cNvGraphicFramePr>
          <p:nvPr/>
        </p:nvGraphicFramePr>
        <p:xfrm>
          <a:off x="0" y="2209800"/>
          <a:ext cx="9144000" cy="3357563"/>
        </p:xfrm>
        <a:graphic>
          <a:graphicData uri="http://schemas.openxmlformats.org/presentationml/2006/ole">
            <mc:AlternateContent xmlns:mc="http://schemas.openxmlformats.org/markup-compatibility/2006">
              <mc:Choice xmlns:v="urn:schemas-microsoft-com:vml" Requires="v">
                <p:oleObj spid="_x0000_s205832" name="Obraz - mapa bitowa" r:id="rId4" imgW="11466667" imgH="4210638" progId="Paint.Picture">
                  <p:embed/>
                </p:oleObj>
              </mc:Choice>
              <mc:Fallback>
                <p:oleObj name="Obraz - mapa bitowa" r:id="rId4" imgW="11466667" imgH="4210638" progId="Paint.Picture">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09800"/>
                        <a:ext cx="9144000" cy="335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Prostokąt 8">
            <a:extLst>
              <a:ext uri="{FF2B5EF4-FFF2-40B4-BE49-F238E27FC236}">
                <a16:creationId xmlns:a16="http://schemas.microsoft.com/office/drawing/2014/main" id="{06165958-1DA5-4CA6-8EEF-C58007CBC817}"/>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5123" name="Tytuł 1">
            <a:extLst>
              <a:ext uri="{FF2B5EF4-FFF2-40B4-BE49-F238E27FC236}">
                <a16:creationId xmlns:a16="http://schemas.microsoft.com/office/drawing/2014/main" id="{D87DB90D-A74F-48D3-9E7E-36A456E0B025}"/>
              </a:ext>
            </a:extLst>
          </p:cNvPr>
          <p:cNvSpPr>
            <a:spLocks noGrp="1"/>
          </p:cNvSpPr>
          <p:nvPr>
            <p:ph type="title" idx="4294967295"/>
          </p:nvPr>
        </p:nvSpPr>
        <p:spPr/>
        <p:txBody>
          <a:bodyPr/>
          <a:lstStyle/>
          <a:p>
            <a:r>
              <a:rPr lang="pl-PL" altLang="pl-PL"/>
              <a:t>Analiza MTBF modułu konwertera USB &lt;-&gt; RS232 z izolacją galwaniczną 2,5 kV</a:t>
            </a:r>
            <a:r>
              <a:rPr lang="pl-PL" altLang="pl-PL" sz="2400">
                <a:solidFill>
                  <a:srgbClr val="000000"/>
                </a:solidFill>
                <a:latin typeface="Calibri" panose="020F0502020204030204" pitchFamily="34" charset="0"/>
              </a:rPr>
              <a:t> </a:t>
            </a:r>
          </a:p>
        </p:txBody>
      </p:sp>
      <p:pic>
        <p:nvPicPr>
          <p:cNvPr id="5128" name="Picture 8">
            <a:extLst>
              <a:ext uri="{FF2B5EF4-FFF2-40B4-BE49-F238E27FC236}">
                <a16:creationId xmlns:a16="http://schemas.microsoft.com/office/drawing/2014/main" id="{207FB68D-E376-42C9-B06E-2254BF0D1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9144000"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9" name="Text Box 9">
            <a:extLst>
              <a:ext uri="{FF2B5EF4-FFF2-40B4-BE49-F238E27FC236}">
                <a16:creationId xmlns:a16="http://schemas.microsoft.com/office/drawing/2014/main" id="{AB1EF086-78FB-4A40-ACC6-BD0F8A548036}"/>
              </a:ext>
            </a:extLst>
          </p:cNvPr>
          <p:cNvSpPr txBox="1">
            <a:spLocks noChangeArrowheads="1"/>
          </p:cNvSpPr>
          <p:nvPr/>
        </p:nvSpPr>
        <p:spPr bwMode="auto">
          <a:xfrm>
            <a:off x="1508125" y="567055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a:t>FT</a:t>
            </a:r>
          </a:p>
        </p:txBody>
      </p:sp>
      <p:pic>
        <p:nvPicPr>
          <p:cNvPr id="5130" name="Picture 10">
            <a:extLst>
              <a:ext uri="{FF2B5EF4-FFF2-40B4-BE49-F238E27FC236}">
                <a16:creationId xmlns:a16="http://schemas.microsoft.com/office/drawing/2014/main" id="{0A087449-E3DC-4C1F-ACFA-C7596A80F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9144000"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Prostokąt 8">
            <a:extLst>
              <a:ext uri="{FF2B5EF4-FFF2-40B4-BE49-F238E27FC236}">
                <a16:creationId xmlns:a16="http://schemas.microsoft.com/office/drawing/2014/main" id="{E7AE3DB7-BB60-4DCC-B396-DCD04988DD60}"/>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216067" name="Tytuł 1">
            <a:extLst>
              <a:ext uri="{FF2B5EF4-FFF2-40B4-BE49-F238E27FC236}">
                <a16:creationId xmlns:a16="http://schemas.microsoft.com/office/drawing/2014/main" id="{4DD72B2F-6AEC-48DF-9C85-421D1B8A5660}"/>
              </a:ext>
            </a:extLst>
          </p:cNvPr>
          <p:cNvSpPr>
            <a:spLocks noGrp="1"/>
          </p:cNvSpPr>
          <p:nvPr>
            <p:ph type="title" idx="4294967295"/>
          </p:nvPr>
        </p:nvSpPr>
        <p:spPr>
          <a:xfrm>
            <a:off x="1547813" y="188913"/>
            <a:ext cx="7138987" cy="941387"/>
          </a:xfrm>
        </p:spPr>
        <p:txBody>
          <a:bodyPr/>
          <a:lstStyle/>
          <a:p>
            <a:r>
              <a:rPr lang="pl-PL" altLang="pl-PL"/>
              <a:t>No MTBF </a:t>
            </a:r>
            <a:r>
              <a:rPr kumimoji="1" lang="pl-PL" altLang="pl-PL" sz="2000" b="0">
                <a:latin typeface="Arial" panose="020B0604020202020204" pitchFamily="34" charset="0"/>
                <a:hlinkClick r:id="rId3"/>
              </a:rPr>
              <a:t>http://nomtbf.com/</a:t>
            </a:r>
            <a:br>
              <a:rPr kumimoji="1" lang="pl-PL" altLang="pl-PL" sz="2000" b="0">
                <a:latin typeface="Arial" panose="020B0604020202020204" pitchFamily="34" charset="0"/>
              </a:rPr>
            </a:br>
            <a:r>
              <a:rPr lang="pl-PL" altLang="pl-PL" sz="1800">
                <a:solidFill>
                  <a:srgbClr val="2585B2"/>
                </a:solidFill>
                <a:hlinkClick r:id="rId4"/>
              </a:rPr>
              <a:t>Time to move on from MTBF</a:t>
            </a:r>
            <a:br>
              <a:rPr lang="pl-PL" altLang="pl-PL" sz="1800">
                <a:solidFill>
                  <a:srgbClr val="555555"/>
                </a:solidFill>
              </a:rPr>
            </a:br>
            <a:r>
              <a:rPr lang="pl-PL" altLang="pl-PL" sz="1800" b="0">
                <a:solidFill>
                  <a:srgbClr val="888888"/>
                </a:solidFill>
              </a:rPr>
              <a:t>by </a:t>
            </a:r>
            <a:r>
              <a:rPr lang="pl-PL" altLang="pl-PL" sz="1800" b="0" u="sng">
                <a:solidFill>
                  <a:srgbClr val="888888"/>
                </a:solidFill>
                <a:hlinkClick r:id="rId5"/>
              </a:rPr>
              <a:t>Fred Schenkelberg</a:t>
            </a:r>
            <a:r>
              <a:rPr kumimoji="1" lang="pl-PL" altLang="pl-PL" sz="2000" b="0">
                <a:latin typeface="Arial" panose="020B0604020202020204" pitchFamily="34" charset="0"/>
              </a:rPr>
              <a:t>  </a:t>
            </a:r>
          </a:p>
        </p:txBody>
      </p:sp>
      <p:pic>
        <p:nvPicPr>
          <p:cNvPr id="216068" name="Picture 4" descr="NoMTBF Logo">
            <a:extLst>
              <a:ext uri="{FF2B5EF4-FFF2-40B4-BE49-F238E27FC236}">
                <a16:creationId xmlns:a16="http://schemas.microsoft.com/office/drawing/2014/main" id="{233B2F09-C4A7-425B-86EF-88D0BE12DD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0"/>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16069" name="Picture 5" descr="http://0.gravatar.com/avatar/07a2a8d111b25cb922d96fa62de60278?s=50&amp;d=identicon&amp;r=G">
            <a:extLst>
              <a:ext uri="{FF2B5EF4-FFF2-40B4-BE49-F238E27FC236}">
                <a16:creationId xmlns:a16="http://schemas.microsoft.com/office/drawing/2014/main" id="{B325DD14-6E6F-4E2E-82F6-E980D65421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0"/>
            <a:ext cx="1447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216071" name="Text Box 7">
            <a:extLst>
              <a:ext uri="{FF2B5EF4-FFF2-40B4-BE49-F238E27FC236}">
                <a16:creationId xmlns:a16="http://schemas.microsoft.com/office/drawing/2014/main" id="{6D6AA724-1864-45BA-B055-205E08EC5C5B}"/>
              </a:ext>
            </a:extLst>
          </p:cNvPr>
          <p:cNvSpPr txBox="1">
            <a:spLocks noChangeArrowheads="1"/>
          </p:cNvSpPr>
          <p:nvPr/>
        </p:nvSpPr>
        <p:spPr bwMode="auto">
          <a:xfrm>
            <a:off x="0" y="1524000"/>
            <a:ext cx="9007475" cy="468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l-PL" altLang="pl-PL" b="1" i="1"/>
              <a:t>Mistake #1: MTBF and MTTF are erroneously used as projections of product useful life</a:t>
            </a:r>
          </a:p>
          <a:p>
            <a:r>
              <a:rPr lang="pl-PL" altLang="pl-PL" sz="1400" i="1">
                <a:solidFill>
                  <a:srgbClr val="444444"/>
                </a:solidFill>
              </a:rPr>
              <a:t>Let’s take a common example. Electrolytic capacitors can have MTBF (actually should be stated MTTF since they are not repairable) values of 10</a:t>
            </a:r>
            <a:r>
              <a:rPr lang="pl-PL" altLang="pl-PL" sz="1400" i="1" baseline="30000">
                <a:solidFill>
                  <a:srgbClr val="444444"/>
                </a:solidFill>
              </a:rPr>
              <a:t>8</a:t>
            </a:r>
            <a:r>
              <a:rPr lang="pl-PL" altLang="pl-PL" sz="1400" i="1">
                <a:solidFill>
                  <a:srgbClr val="444444"/>
                </a:solidFill>
              </a:rPr>
              <a:t> (one hundred million) or 10</a:t>
            </a:r>
            <a:r>
              <a:rPr lang="pl-PL" altLang="pl-PL" sz="1400" i="1" baseline="30000">
                <a:solidFill>
                  <a:srgbClr val="444444"/>
                </a:solidFill>
              </a:rPr>
              <a:t>9</a:t>
            </a:r>
            <a:r>
              <a:rPr lang="pl-PL" altLang="pl-PL" sz="1400" i="1">
                <a:solidFill>
                  <a:srgbClr val="444444"/>
                </a:solidFill>
              </a:rPr>
              <a:t> (one billion) hours. If one were to divide these numbers by hours in a year to project useful life, this would result in a useful life of 11,415 to 114,155 years! In reality, electrolytic capacitors, if derated and applied properly typically have a useful life of 10 to 20 years. This is because the electrolyte in electrolytic capacitors dissipates, drying up the capacitor, causing significant degradation in performance (capacitance, leakage current, or ESR) or outright open or short failure. This doesn’t mean that electrolytic capacitors are necessarily bad, just that they don’t live for 10,000+ years.</a:t>
            </a:r>
          </a:p>
          <a:p>
            <a:r>
              <a:rPr lang="pl-PL" altLang="pl-PL" sz="1400" i="1">
                <a:solidFill>
                  <a:srgbClr val="444444"/>
                </a:solidFill>
              </a:rPr>
              <a:t>So, how should MTBF and MTTF be used? They should be used as indicators of failure rate during the useful life of the product. So, you take the MTBF or MTTF value and invert it, dividing 1 by it. This gives you the expected failure rate per operating hour for the product during its useful life. So, our electrolytic capacitors that have a MTBF of 10</a:t>
            </a:r>
            <a:r>
              <a:rPr lang="pl-PL" altLang="pl-PL" sz="1400" i="1" baseline="30000">
                <a:solidFill>
                  <a:srgbClr val="444444"/>
                </a:solidFill>
              </a:rPr>
              <a:t>8</a:t>
            </a:r>
            <a:r>
              <a:rPr lang="pl-PL" altLang="pl-PL" sz="1400" i="1">
                <a:solidFill>
                  <a:srgbClr val="444444"/>
                </a:solidFill>
              </a:rPr>
              <a:t> (one hundred million) or 10</a:t>
            </a:r>
            <a:r>
              <a:rPr lang="pl-PL" altLang="pl-PL" sz="1400" i="1" baseline="30000">
                <a:solidFill>
                  <a:srgbClr val="444444"/>
                </a:solidFill>
              </a:rPr>
              <a:t>9</a:t>
            </a:r>
            <a:r>
              <a:rPr lang="pl-PL" altLang="pl-PL" sz="1400" i="1">
                <a:solidFill>
                  <a:srgbClr val="444444"/>
                </a:solidFill>
              </a:rPr>
              <a:t> (one billion) hours actually have an expected failure rate of 1 to 10 x 10</a:t>
            </a:r>
            <a:r>
              <a:rPr lang="pl-PL" altLang="pl-PL" sz="1400" i="1" baseline="30000">
                <a:solidFill>
                  <a:srgbClr val="444444"/>
                </a:solidFill>
              </a:rPr>
              <a:t>-9</a:t>
            </a:r>
            <a:r>
              <a:rPr lang="pl-PL" altLang="pl-PL" sz="1400" i="1">
                <a:solidFill>
                  <a:srgbClr val="444444"/>
                </a:solidFill>
              </a:rPr>
              <a:t> failures per operating hour. It is possible that they will be very reliable during their 10 to 20 year useful life, but then they are dried out and done.</a:t>
            </a:r>
          </a:p>
          <a:p>
            <a:r>
              <a:rPr lang="pl-PL" altLang="pl-PL" sz="1400" b="1" i="1">
                <a:solidFill>
                  <a:srgbClr val="444444"/>
                </a:solidFill>
              </a:rPr>
              <a:t>Using MTBF or MTTF values as projections of product useful life is extremely misleading and will probably get you laughed out of your job. Think about that before you improperly use MTBF or MTTF to claim that a product will last 10,000 years. Somebody may ask for a warranty that long. In writing.</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Prostokąt 8">
            <a:extLst>
              <a:ext uri="{FF2B5EF4-FFF2-40B4-BE49-F238E27FC236}">
                <a16:creationId xmlns:a16="http://schemas.microsoft.com/office/drawing/2014/main" id="{D08C34D8-6D3C-4DA0-8347-C91D85208C72}"/>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220163" name="Tytuł 1">
            <a:extLst>
              <a:ext uri="{FF2B5EF4-FFF2-40B4-BE49-F238E27FC236}">
                <a16:creationId xmlns:a16="http://schemas.microsoft.com/office/drawing/2014/main" id="{48A668B8-706B-4A90-A05A-DBC2E7B0FCED}"/>
              </a:ext>
            </a:extLst>
          </p:cNvPr>
          <p:cNvSpPr>
            <a:spLocks noGrp="1"/>
          </p:cNvSpPr>
          <p:nvPr>
            <p:ph type="title" idx="4294967295"/>
          </p:nvPr>
        </p:nvSpPr>
        <p:spPr>
          <a:xfrm>
            <a:off x="1547813" y="188913"/>
            <a:ext cx="7138987" cy="941387"/>
          </a:xfrm>
        </p:spPr>
        <p:txBody>
          <a:bodyPr/>
          <a:lstStyle/>
          <a:p>
            <a:r>
              <a:rPr lang="pl-PL" altLang="pl-PL"/>
              <a:t>No MTBF </a:t>
            </a:r>
            <a:r>
              <a:rPr kumimoji="1" lang="pl-PL" altLang="pl-PL" sz="2000" b="0">
                <a:latin typeface="Arial" panose="020B0604020202020204" pitchFamily="34" charset="0"/>
                <a:hlinkClick r:id="rId3"/>
              </a:rPr>
              <a:t>http://nomtbf.com/</a:t>
            </a:r>
            <a:br>
              <a:rPr kumimoji="1" lang="pl-PL" altLang="pl-PL" sz="2000" b="0">
                <a:latin typeface="Arial" panose="020B0604020202020204" pitchFamily="34" charset="0"/>
              </a:rPr>
            </a:br>
            <a:r>
              <a:rPr lang="pl-PL" altLang="pl-PL" sz="1800">
                <a:solidFill>
                  <a:srgbClr val="2585B2"/>
                </a:solidFill>
                <a:hlinkClick r:id="rId4"/>
              </a:rPr>
              <a:t>Time to move on from MTBF</a:t>
            </a:r>
            <a:br>
              <a:rPr lang="pl-PL" altLang="pl-PL" sz="1800">
                <a:solidFill>
                  <a:srgbClr val="555555"/>
                </a:solidFill>
              </a:rPr>
            </a:br>
            <a:r>
              <a:rPr lang="pl-PL" altLang="pl-PL" sz="1800" b="0">
                <a:solidFill>
                  <a:srgbClr val="888888"/>
                </a:solidFill>
              </a:rPr>
              <a:t>by </a:t>
            </a:r>
            <a:r>
              <a:rPr lang="pl-PL" altLang="pl-PL" sz="1800" b="0" u="sng">
                <a:solidFill>
                  <a:srgbClr val="888888"/>
                </a:solidFill>
                <a:hlinkClick r:id="rId5"/>
              </a:rPr>
              <a:t>Fred Schenkelberg</a:t>
            </a:r>
            <a:endParaRPr lang="pl-PL" altLang="pl-PL" sz="1800" b="0" u="sng">
              <a:solidFill>
                <a:srgbClr val="888888"/>
              </a:solidFill>
            </a:endParaRPr>
          </a:p>
        </p:txBody>
      </p:sp>
      <p:pic>
        <p:nvPicPr>
          <p:cNvPr id="220164" name="Picture 4" descr="NoMTBF Logo">
            <a:extLst>
              <a:ext uri="{FF2B5EF4-FFF2-40B4-BE49-F238E27FC236}">
                <a16:creationId xmlns:a16="http://schemas.microsoft.com/office/drawing/2014/main" id="{94ED8206-85BF-4DF8-8231-DC9EF7128A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0"/>
            <a:ext cx="1447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220167" name="Text Box 7">
            <a:extLst>
              <a:ext uri="{FF2B5EF4-FFF2-40B4-BE49-F238E27FC236}">
                <a16:creationId xmlns:a16="http://schemas.microsoft.com/office/drawing/2014/main" id="{802454CD-0911-43D3-8BC3-5BFDCF0DA40E}"/>
              </a:ext>
            </a:extLst>
          </p:cNvPr>
          <p:cNvSpPr txBox="1">
            <a:spLocks noChangeArrowheads="1"/>
          </p:cNvSpPr>
          <p:nvPr/>
        </p:nvSpPr>
        <p:spPr bwMode="auto">
          <a:xfrm>
            <a:off x="-76200" y="1371600"/>
            <a:ext cx="9372600" cy="532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l-PL" altLang="pl-PL" b="1" i="1"/>
              <a:t>Mistake #2: MTBF and MTTF assume a constant failure rate during the useful life of the item.</a:t>
            </a:r>
            <a:endParaRPr lang="pl-PL" altLang="pl-PL" b="1"/>
          </a:p>
          <a:p>
            <a:r>
              <a:rPr lang="pl-PL" altLang="pl-PL" sz="1400">
                <a:solidFill>
                  <a:srgbClr val="444444"/>
                </a:solidFill>
              </a:rPr>
              <a:t>Many products do not exhibit a constant failure rate. Especially if the early failures were not mitigated and the product was not properly maintained. MTBF and MTTF only address the portion of the product’s failure population that arise out of random chance and apply a very simplistic “mean” by dividing the total operating time of the product population by the total number of failures. This is then made to look scientific by then stating that this is an exponential distribution whereby the failures that arose in the population were evenly distributed with no proof of even distribution. But the world is not random and failures do not arrive at a constant rate over the life of the product or product population. </a:t>
            </a:r>
            <a:r>
              <a:rPr lang="pl-PL" altLang="pl-PL" sz="1400" u="sng">
                <a:solidFill>
                  <a:srgbClr val="444444"/>
                </a:solidFill>
              </a:rPr>
              <a:t>Most product failures happen in non-exponential distribution, non-random patterns for identifiable reasons</a:t>
            </a:r>
            <a:r>
              <a:rPr lang="pl-PL" altLang="pl-PL" sz="1400">
                <a:solidFill>
                  <a:srgbClr val="444444"/>
                </a:solidFill>
              </a:rPr>
              <a:t>. Let’s say you have a product population of five products with the following failure times: 98, 99, 100, 101, 102. If you use the standard MTBF averaging, you have a MTBF of 100 hours. But these failures are not randomly distributed with a constant failure rate. They are clustered around 100 hours and there is probably an identifiable reason why. Let’s say you have a product population of five products with the following failure times: 10, 10, 10, 235, 235. Again, if you use the standard MTBF averaging, you have a MTBF of 100 hours. It is obvious that there is something going on that caused three products to have a very short life and two products to have a much longer life. Either way, there is probably an identifiable reason why three products failed early and two lived much longer.</a:t>
            </a:r>
          </a:p>
          <a:p>
            <a:r>
              <a:rPr lang="pl-PL" altLang="pl-PL" sz="1400" b="1" i="1">
                <a:solidFill>
                  <a:srgbClr val="444444"/>
                </a:solidFill>
              </a:rPr>
              <a:t>Assuming a constant failure rate and using simple averaging of failure times to come up with MTBF or MTTF values is lazy at best. Don’t be lazy, investigate failures to find root causes. These root causes will help you determine how to design products to eliminate the failure, mitigate against the failure, or perform proper preventive and predictive maintenance to avoid the failure.</a:t>
            </a:r>
            <a:endParaRPr lang="pl-PL" altLang="pl-PL" sz="1400" b="1">
              <a:solidFill>
                <a:srgbClr val="444444"/>
              </a:solidFill>
            </a:endParaRPr>
          </a:p>
        </p:txBody>
      </p:sp>
      <p:pic>
        <p:nvPicPr>
          <p:cNvPr id="220168" name="Picture 8" descr="http://0.gravatar.com/avatar/07a2a8d111b25cb922d96fa62de60278?s=50&amp;d=identicon&amp;r=G">
            <a:extLst>
              <a:ext uri="{FF2B5EF4-FFF2-40B4-BE49-F238E27FC236}">
                <a16:creationId xmlns:a16="http://schemas.microsoft.com/office/drawing/2014/main" id="{01E72AC5-29EF-4D5B-B3C1-6B59511637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0"/>
            <a:ext cx="1447800" cy="144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Prostokąt 8">
            <a:extLst>
              <a:ext uri="{FF2B5EF4-FFF2-40B4-BE49-F238E27FC236}">
                <a16:creationId xmlns:a16="http://schemas.microsoft.com/office/drawing/2014/main" id="{603B3998-0290-4B0C-903E-BAB4471C2C34}"/>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222211" name="Tytuł 1">
            <a:extLst>
              <a:ext uri="{FF2B5EF4-FFF2-40B4-BE49-F238E27FC236}">
                <a16:creationId xmlns:a16="http://schemas.microsoft.com/office/drawing/2014/main" id="{D5450370-2678-4176-BA0F-B23F34C2DA10}"/>
              </a:ext>
            </a:extLst>
          </p:cNvPr>
          <p:cNvSpPr>
            <a:spLocks noGrp="1"/>
          </p:cNvSpPr>
          <p:nvPr>
            <p:ph type="title" idx="4294967295"/>
          </p:nvPr>
        </p:nvSpPr>
        <p:spPr>
          <a:xfrm>
            <a:off x="1547813" y="188913"/>
            <a:ext cx="7138987" cy="941387"/>
          </a:xfrm>
        </p:spPr>
        <p:txBody>
          <a:bodyPr/>
          <a:lstStyle/>
          <a:p>
            <a:r>
              <a:rPr lang="pl-PL" altLang="pl-PL"/>
              <a:t>No MTBF </a:t>
            </a:r>
            <a:r>
              <a:rPr kumimoji="1" lang="pl-PL" altLang="pl-PL" sz="2000" b="0">
                <a:latin typeface="Arial" panose="020B0604020202020204" pitchFamily="34" charset="0"/>
                <a:hlinkClick r:id="rId3"/>
              </a:rPr>
              <a:t>http://nomtbf.com/</a:t>
            </a:r>
            <a:br>
              <a:rPr kumimoji="1" lang="pl-PL" altLang="pl-PL" sz="2000" b="0">
                <a:latin typeface="Arial" panose="020B0604020202020204" pitchFamily="34" charset="0"/>
              </a:rPr>
            </a:br>
            <a:r>
              <a:rPr lang="pl-PL" altLang="pl-PL" sz="1800">
                <a:solidFill>
                  <a:srgbClr val="2585B2"/>
                </a:solidFill>
                <a:hlinkClick r:id="rId4"/>
              </a:rPr>
              <a:t>Time to move on from MTBF</a:t>
            </a:r>
            <a:br>
              <a:rPr lang="pl-PL" altLang="pl-PL" sz="1800">
                <a:solidFill>
                  <a:srgbClr val="555555"/>
                </a:solidFill>
              </a:rPr>
            </a:br>
            <a:r>
              <a:rPr lang="pl-PL" altLang="pl-PL" sz="1800" b="0">
                <a:solidFill>
                  <a:srgbClr val="888888"/>
                </a:solidFill>
              </a:rPr>
              <a:t>by </a:t>
            </a:r>
            <a:r>
              <a:rPr lang="pl-PL" altLang="pl-PL" sz="1800" b="0" u="sng">
                <a:solidFill>
                  <a:srgbClr val="888888"/>
                </a:solidFill>
                <a:hlinkClick r:id="rId5"/>
              </a:rPr>
              <a:t>Fred Schenkelberg</a:t>
            </a:r>
            <a:endParaRPr lang="pl-PL" altLang="pl-PL" sz="1800" b="0" u="sng">
              <a:solidFill>
                <a:srgbClr val="888888"/>
              </a:solidFill>
            </a:endParaRPr>
          </a:p>
        </p:txBody>
      </p:sp>
      <p:pic>
        <p:nvPicPr>
          <p:cNvPr id="222212" name="Picture 4" descr="NoMTBF Logo">
            <a:extLst>
              <a:ext uri="{FF2B5EF4-FFF2-40B4-BE49-F238E27FC236}">
                <a16:creationId xmlns:a16="http://schemas.microsoft.com/office/drawing/2014/main" id="{2564C9AD-B518-4220-897D-B16BF71BE1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0"/>
            <a:ext cx="1447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222215" name="Text Box 7">
            <a:extLst>
              <a:ext uri="{FF2B5EF4-FFF2-40B4-BE49-F238E27FC236}">
                <a16:creationId xmlns:a16="http://schemas.microsoft.com/office/drawing/2014/main" id="{129DF3F1-E9E4-44CF-83E7-793F241541B6}"/>
              </a:ext>
            </a:extLst>
          </p:cNvPr>
          <p:cNvSpPr txBox="1">
            <a:spLocks noChangeArrowheads="1"/>
          </p:cNvSpPr>
          <p:nvPr/>
        </p:nvSpPr>
        <p:spPr bwMode="auto">
          <a:xfrm>
            <a:off x="0" y="1447800"/>
            <a:ext cx="9007475"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l-PL" altLang="pl-PL" b="1" i="1"/>
              <a:t>Mistake #3: MTBF and MTTF are given an assumption of high likelihood that the product will make it to the value.</a:t>
            </a:r>
          </a:p>
          <a:p>
            <a:r>
              <a:rPr lang="pl-PL" altLang="pl-PL" sz="1400" i="1">
                <a:solidFill>
                  <a:srgbClr val="444444"/>
                </a:solidFill>
              </a:rPr>
              <a:t>Even if we do mitigate early life failures and perform proper maintenance, most people assume that the MTBF or MTTF is a value with high statistical likelihood like a B10 life (the point at which 10% of products fail and 90% continue to survive) for bearings. Due to the constant failure rate assumption and underlying statistical distribution, MTBF and MTTF are actually the point at which 63% of products would have failed and only 37% survive. Some high likelihood, — recall that MTBF is the inverse of the failure rate, not a duration.</a:t>
            </a:r>
          </a:p>
          <a:p>
            <a:r>
              <a:rPr lang="pl-PL" altLang="pl-PL" sz="1400" i="1">
                <a:solidFill>
                  <a:srgbClr val="444444"/>
                </a:solidFill>
              </a:rPr>
              <a:t>You can check the math yourself. The probability of survival of a product following the constant failure rate of the exponential distribution is e</a:t>
            </a:r>
            <a:r>
              <a:rPr lang="pl-PL" altLang="pl-PL" sz="1400" i="1" baseline="30000">
                <a:solidFill>
                  <a:srgbClr val="444444"/>
                </a:solidFill>
              </a:rPr>
              <a:t>-(1/MTBF)(Operating Time).</a:t>
            </a:r>
            <a:r>
              <a:rPr lang="pl-PL" altLang="pl-PL" sz="1400" i="1">
                <a:solidFill>
                  <a:srgbClr val="444444"/>
                </a:solidFill>
              </a:rPr>
              <a:t> So, a product with a MTBF of 200,000 hours will have a probability of survival of e</a:t>
            </a:r>
            <a:r>
              <a:rPr lang="pl-PL" altLang="pl-PL" sz="1400" i="1" baseline="30000">
                <a:solidFill>
                  <a:srgbClr val="444444"/>
                </a:solidFill>
              </a:rPr>
              <a:t>-(1/200,000)(200,000)</a:t>
            </a:r>
            <a:r>
              <a:rPr lang="pl-PL" altLang="pl-PL" sz="1400" i="1">
                <a:solidFill>
                  <a:srgbClr val="444444"/>
                </a:solidFill>
              </a:rPr>
              <a:t> or 37%.</a:t>
            </a:r>
          </a:p>
          <a:p>
            <a:endParaRPr lang="pl-PL" altLang="pl-PL" sz="1400" i="1">
              <a:solidFill>
                <a:srgbClr val="444444"/>
              </a:solidFill>
            </a:endParaRPr>
          </a:p>
          <a:p>
            <a:r>
              <a:rPr lang="pl-PL" altLang="pl-PL" sz="1400" b="1" i="1">
                <a:solidFill>
                  <a:srgbClr val="444444"/>
                </a:solidFill>
              </a:rPr>
              <a:t>Assuming MTBF and MTTF are high likelihood projections is actually almost the exact opposite of how the math really works out. Use MTBF and MTTF with high caution, not high trust.</a:t>
            </a:r>
          </a:p>
          <a:p>
            <a:endParaRPr lang="pl-PL" altLang="pl-PL" sz="1400" b="1" i="1"/>
          </a:p>
        </p:txBody>
      </p:sp>
      <p:pic>
        <p:nvPicPr>
          <p:cNvPr id="222216" name="Picture 8" descr="http://0.gravatar.com/avatar/07a2a8d111b25cb922d96fa62de60278?s=50&amp;d=identicon&amp;r=G">
            <a:extLst>
              <a:ext uri="{FF2B5EF4-FFF2-40B4-BE49-F238E27FC236}">
                <a16:creationId xmlns:a16="http://schemas.microsoft.com/office/drawing/2014/main" id="{64E27D2C-4E5E-4390-8574-E8405994B8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0"/>
            <a:ext cx="1447800" cy="144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Prostokąt 8">
            <a:extLst>
              <a:ext uri="{FF2B5EF4-FFF2-40B4-BE49-F238E27FC236}">
                <a16:creationId xmlns:a16="http://schemas.microsoft.com/office/drawing/2014/main" id="{2C947465-223E-4DBA-B677-FE8F3ADA7D27}"/>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224259" name="Tytuł 1">
            <a:extLst>
              <a:ext uri="{FF2B5EF4-FFF2-40B4-BE49-F238E27FC236}">
                <a16:creationId xmlns:a16="http://schemas.microsoft.com/office/drawing/2014/main" id="{563CAEDE-AA92-4453-89CD-1A91F927089B}"/>
              </a:ext>
            </a:extLst>
          </p:cNvPr>
          <p:cNvSpPr>
            <a:spLocks noGrp="1"/>
          </p:cNvSpPr>
          <p:nvPr>
            <p:ph type="title" idx="4294967295"/>
          </p:nvPr>
        </p:nvSpPr>
        <p:spPr>
          <a:xfrm>
            <a:off x="1547813" y="188913"/>
            <a:ext cx="7138987" cy="941387"/>
          </a:xfrm>
        </p:spPr>
        <p:txBody>
          <a:bodyPr/>
          <a:lstStyle/>
          <a:p>
            <a:r>
              <a:rPr lang="pl-PL" altLang="pl-PL"/>
              <a:t>No MTBF </a:t>
            </a:r>
            <a:r>
              <a:rPr kumimoji="1" lang="pl-PL" altLang="pl-PL" sz="2000" b="0">
                <a:latin typeface="Arial" panose="020B0604020202020204" pitchFamily="34" charset="0"/>
                <a:hlinkClick r:id="rId3"/>
              </a:rPr>
              <a:t>http://nomtbf.com/</a:t>
            </a:r>
            <a:br>
              <a:rPr kumimoji="1" lang="pl-PL" altLang="pl-PL" sz="2000" b="0">
                <a:latin typeface="Arial" panose="020B0604020202020204" pitchFamily="34" charset="0"/>
              </a:rPr>
            </a:br>
            <a:r>
              <a:rPr lang="pl-PL" altLang="pl-PL" sz="1800">
                <a:solidFill>
                  <a:srgbClr val="2585B2"/>
                </a:solidFill>
                <a:hlinkClick r:id="rId4"/>
              </a:rPr>
              <a:t>Time to move on from MTBF</a:t>
            </a:r>
            <a:br>
              <a:rPr lang="pl-PL" altLang="pl-PL" sz="1800">
                <a:solidFill>
                  <a:srgbClr val="555555"/>
                </a:solidFill>
              </a:rPr>
            </a:br>
            <a:r>
              <a:rPr lang="pl-PL" altLang="pl-PL" sz="1800" b="0">
                <a:solidFill>
                  <a:srgbClr val="888888"/>
                </a:solidFill>
              </a:rPr>
              <a:t>by </a:t>
            </a:r>
            <a:r>
              <a:rPr lang="pl-PL" altLang="pl-PL" sz="1800" b="0" u="sng">
                <a:solidFill>
                  <a:srgbClr val="888888"/>
                </a:solidFill>
                <a:hlinkClick r:id="rId5"/>
              </a:rPr>
              <a:t>Fred Schenkelberg</a:t>
            </a:r>
            <a:endParaRPr lang="pl-PL" altLang="pl-PL" sz="1800" b="0" u="sng">
              <a:solidFill>
                <a:srgbClr val="888888"/>
              </a:solidFill>
            </a:endParaRPr>
          </a:p>
        </p:txBody>
      </p:sp>
      <p:pic>
        <p:nvPicPr>
          <p:cNvPr id="224260" name="Picture 4" descr="NoMTBF Logo">
            <a:extLst>
              <a:ext uri="{FF2B5EF4-FFF2-40B4-BE49-F238E27FC236}">
                <a16:creationId xmlns:a16="http://schemas.microsoft.com/office/drawing/2014/main" id="{9A36A211-CC91-4A2B-8AD8-8BA0E26222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0"/>
            <a:ext cx="1447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224263" name="Text Box 7">
            <a:extLst>
              <a:ext uri="{FF2B5EF4-FFF2-40B4-BE49-F238E27FC236}">
                <a16:creationId xmlns:a16="http://schemas.microsoft.com/office/drawing/2014/main" id="{BAE3B516-4B06-4CFB-8B68-65D7779D772D}"/>
              </a:ext>
            </a:extLst>
          </p:cNvPr>
          <p:cNvSpPr txBox="1">
            <a:spLocks noChangeArrowheads="1"/>
          </p:cNvSpPr>
          <p:nvPr/>
        </p:nvSpPr>
        <p:spPr bwMode="auto">
          <a:xfrm>
            <a:off x="0" y="1447800"/>
            <a:ext cx="9007475" cy="355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l-PL" altLang="pl-PL" b="1" i="1"/>
              <a:t>Mistake #4: MTBF and MTTF data is assumed to be good and current</a:t>
            </a:r>
          </a:p>
          <a:p>
            <a:r>
              <a:rPr lang="pl-PL" altLang="pl-PL" sz="1400" i="1">
                <a:solidFill>
                  <a:srgbClr val="444444"/>
                </a:solidFill>
              </a:rPr>
              <a:t>Even if you make it past the first three mistakes, this fourth mistake usually throws a wrench in MTBF and MTTF because many of the prediction models and prediction tools being sold are based on outdated information and outdated technologies. One example of this is using a MTBF prediction model for a flash memory device. Most of the data behind prediction tools stopped getting updated when the United States Defense Department transitioned to commercial off the shelf acquisition practices and stopped funding the collection of component operating and failure data. One example is many models for flash memory include devices that have 256K or 512K capacity while the world has moved way past this.</a:t>
            </a:r>
          </a:p>
          <a:p>
            <a:endParaRPr lang="pl-PL" altLang="pl-PL" sz="1400" i="1">
              <a:solidFill>
                <a:srgbClr val="444444"/>
              </a:solidFill>
            </a:endParaRPr>
          </a:p>
          <a:p>
            <a:r>
              <a:rPr lang="pl-PL" altLang="pl-PL" sz="1400" b="1" i="1">
                <a:solidFill>
                  <a:srgbClr val="444444"/>
                </a:solidFill>
              </a:rPr>
              <a:t>Assuming that the information in prediction models and tools is good and current may lead you to making extremely erroneous predictions of MTBF and MTTF. If you are going to predict MTBF or MTTF, you need to either have collected the operating and failure data yourself and analyzed it properly or make sure that component suppliers are providing good data.</a:t>
            </a:r>
          </a:p>
          <a:p>
            <a:endParaRPr lang="pl-PL" altLang="pl-PL" sz="1400" b="1" i="1"/>
          </a:p>
        </p:txBody>
      </p:sp>
      <p:pic>
        <p:nvPicPr>
          <p:cNvPr id="224264" name="Picture 8" descr="http://0.gravatar.com/avatar/07a2a8d111b25cb922d96fa62de60278?s=50&amp;d=identicon&amp;r=G">
            <a:extLst>
              <a:ext uri="{FF2B5EF4-FFF2-40B4-BE49-F238E27FC236}">
                <a16:creationId xmlns:a16="http://schemas.microsoft.com/office/drawing/2014/main" id="{3D0D92A7-CEA3-4A8E-9425-7371454B46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0"/>
            <a:ext cx="1447800" cy="144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Prostokąt 8">
            <a:extLst>
              <a:ext uri="{FF2B5EF4-FFF2-40B4-BE49-F238E27FC236}">
                <a16:creationId xmlns:a16="http://schemas.microsoft.com/office/drawing/2014/main" id="{F90B82FD-5C42-475C-99FC-33249679AC57}"/>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41987" name="Tytuł 1">
            <a:extLst>
              <a:ext uri="{FF2B5EF4-FFF2-40B4-BE49-F238E27FC236}">
                <a16:creationId xmlns:a16="http://schemas.microsoft.com/office/drawing/2014/main" id="{C6CD0CE0-2479-417A-8351-F41D09E11657}"/>
              </a:ext>
            </a:extLst>
          </p:cNvPr>
          <p:cNvSpPr>
            <a:spLocks noGrp="1"/>
          </p:cNvSpPr>
          <p:nvPr>
            <p:ph type="title"/>
          </p:nvPr>
        </p:nvSpPr>
        <p:spPr>
          <a:xfrm>
            <a:off x="1547813" y="188913"/>
            <a:ext cx="7138987" cy="941387"/>
          </a:xfrm>
        </p:spPr>
        <p:txBody>
          <a:bodyPr/>
          <a:lstStyle/>
          <a:p>
            <a:r>
              <a:rPr lang="pl-PL" altLang="pl-PL"/>
              <a:t>No MTBF </a:t>
            </a:r>
            <a:r>
              <a:rPr kumimoji="1" lang="pl-PL" altLang="pl-PL" sz="2000" b="0">
                <a:latin typeface="Arial" panose="020B0604020202020204" pitchFamily="34" charset="0"/>
                <a:hlinkClick r:id="rId3"/>
              </a:rPr>
              <a:t>http://nomtbf.com/</a:t>
            </a:r>
            <a:r>
              <a:rPr kumimoji="1" lang="pl-PL" altLang="pl-PL" sz="2000" b="0">
                <a:latin typeface="Arial" panose="020B0604020202020204" pitchFamily="34" charset="0"/>
              </a:rPr>
              <a:t>  </a:t>
            </a:r>
          </a:p>
        </p:txBody>
      </p:sp>
      <p:pic>
        <p:nvPicPr>
          <p:cNvPr id="41991" name="Picture 7" descr="NoMTBF Logo">
            <a:extLst>
              <a:ext uri="{FF2B5EF4-FFF2-40B4-BE49-F238E27FC236}">
                <a16:creationId xmlns:a16="http://schemas.microsoft.com/office/drawing/2014/main" id="{4D4A279D-966F-4F70-8CB7-EB5F716713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0"/>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41993" name="Picture 9" descr="http://0.gravatar.com/avatar/07a2a8d111b25cb922d96fa62de60278?s=50&amp;d=identicon&amp;r=G">
            <a:extLst>
              <a:ext uri="{FF2B5EF4-FFF2-40B4-BE49-F238E27FC236}">
                <a16:creationId xmlns:a16="http://schemas.microsoft.com/office/drawing/2014/main" id="{BAD3B4F7-EA1B-488E-84C8-9FB054CED9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7800"/>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41994" name="Text Box 10">
            <a:extLst>
              <a:ext uri="{FF2B5EF4-FFF2-40B4-BE49-F238E27FC236}">
                <a16:creationId xmlns:a16="http://schemas.microsoft.com/office/drawing/2014/main" id="{94108C51-27A8-4FF8-BE9F-102E51E982D2}"/>
              </a:ext>
            </a:extLst>
          </p:cNvPr>
          <p:cNvSpPr txBox="1">
            <a:spLocks noChangeArrowheads="1"/>
          </p:cNvSpPr>
          <p:nvPr/>
        </p:nvSpPr>
        <p:spPr bwMode="auto">
          <a:xfrm>
            <a:off x="1066800" y="1524000"/>
            <a:ext cx="4343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t"/>
            <a:endParaRPr lang="pl-PL" altLang="pl-PL"/>
          </a:p>
          <a:p>
            <a:r>
              <a:rPr lang="pl-PL" altLang="pl-PL" b="1">
                <a:solidFill>
                  <a:srgbClr val="2585B2"/>
                </a:solidFill>
                <a:hlinkClick r:id="rId6"/>
              </a:rPr>
              <a:t>Time to move on from MTBF</a:t>
            </a:r>
            <a:endParaRPr lang="pl-PL" altLang="pl-PL" b="1">
              <a:solidFill>
                <a:srgbClr val="555555"/>
              </a:solidFill>
            </a:endParaRPr>
          </a:p>
          <a:p>
            <a:r>
              <a:rPr lang="pl-PL" altLang="pl-PL">
                <a:solidFill>
                  <a:srgbClr val="888888"/>
                </a:solidFill>
              </a:rPr>
              <a:t>by </a:t>
            </a:r>
            <a:r>
              <a:rPr lang="pl-PL" altLang="pl-PL" u="sng">
                <a:solidFill>
                  <a:srgbClr val="888888"/>
                </a:solidFill>
                <a:hlinkClick r:id="rId7"/>
              </a:rPr>
              <a:t>Fred Schenkelberg</a:t>
            </a:r>
            <a:endParaRPr lang="pl-PL" altLang="pl-PL" u="sng">
              <a:solidFill>
                <a:srgbClr val="888888"/>
              </a:solidFill>
            </a:endParaRPr>
          </a:p>
        </p:txBody>
      </p:sp>
      <p:sp>
        <p:nvSpPr>
          <p:cNvPr id="41995" name="Text Box 11">
            <a:extLst>
              <a:ext uri="{FF2B5EF4-FFF2-40B4-BE49-F238E27FC236}">
                <a16:creationId xmlns:a16="http://schemas.microsoft.com/office/drawing/2014/main" id="{3B802E11-1CE2-49D5-80CA-6387E7EAA4CF}"/>
              </a:ext>
            </a:extLst>
          </p:cNvPr>
          <p:cNvSpPr txBox="1">
            <a:spLocks noChangeArrowheads="1"/>
          </p:cNvSpPr>
          <p:nvPr/>
        </p:nvSpPr>
        <p:spPr bwMode="auto">
          <a:xfrm>
            <a:off x="136525" y="2546350"/>
            <a:ext cx="8474075"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5738" indent="-185738" eaLnBrk="0" hangingPunct="0">
              <a:defRPr>
                <a:solidFill>
                  <a:schemeClr val="tx1"/>
                </a:solidFill>
                <a:latin typeface="Verdana" panose="020B0604030504040204" pitchFamily="34" charset="0"/>
              </a:defRPr>
            </a:lvl1pPr>
            <a:lvl2pPr marL="574675" eaLnBrk="0" hangingPunct="0">
              <a:defRPr>
                <a:solidFill>
                  <a:schemeClr val="tx1"/>
                </a:solidFill>
                <a:latin typeface="Verdana" panose="020B0604030504040204" pitchFamily="34" charset="0"/>
              </a:defRPr>
            </a:lvl2pPr>
            <a:lvl3pPr eaLnBrk="0" hangingPunct="0">
              <a:defRPr>
                <a:solidFill>
                  <a:schemeClr val="tx1"/>
                </a:solidFill>
                <a:latin typeface="Verdana" panose="020B0604030504040204" pitchFamily="34" charset="0"/>
              </a:defRPr>
            </a:lvl3pPr>
            <a:lvl4pPr eaLnBrk="0" hangingPunct="0">
              <a:defRPr>
                <a:solidFill>
                  <a:schemeClr val="tx1"/>
                </a:solidFill>
                <a:latin typeface="Verdana" panose="020B0604030504040204" pitchFamily="34" charset="0"/>
              </a:defRPr>
            </a:lvl4pPr>
            <a:lvl5pPr eaLnBrk="0" hangingPunct="0">
              <a:defRPr>
                <a:solidFill>
                  <a:schemeClr val="tx1"/>
                </a:solidFill>
                <a:latin typeface="Verdana" panose="020B0604030504040204" pitchFamily="34" charset="0"/>
              </a:defRPr>
            </a:lvl5pPr>
            <a:lvl6pPr eaLnBrk="0" fontAlgn="base" hangingPunct="0">
              <a:spcBef>
                <a:spcPct val="0"/>
              </a:spcBef>
              <a:spcAft>
                <a:spcPct val="0"/>
              </a:spcAft>
              <a:defRPr>
                <a:solidFill>
                  <a:schemeClr val="tx1"/>
                </a:solidFill>
                <a:latin typeface="Verdana" panose="020B0604030504040204" pitchFamily="34" charset="0"/>
              </a:defRPr>
            </a:lvl6pPr>
            <a:lvl7pPr eaLnBrk="0" fontAlgn="base" hangingPunct="0">
              <a:spcBef>
                <a:spcPct val="0"/>
              </a:spcBef>
              <a:spcAft>
                <a:spcPct val="0"/>
              </a:spcAft>
              <a:defRPr>
                <a:solidFill>
                  <a:schemeClr val="tx1"/>
                </a:solidFill>
                <a:latin typeface="Verdana" panose="020B0604030504040204" pitchFamily="34" charset="0"/>
              </a:defRPr>
            </a:lvl7pPr>
            <a:lvl8pPr eaLnBrk="0" fontAlgn="base" hangingPunct="0">
              <a:spcBef>
                <a:spcPct val="0"/>
              </a:spcBef>
              <a:spcAft>
                <a:spcPct val="0"/>
              </a:spcAft>
              <a:defRPr>
                <a:solidFill>
                  <a:schemeClr val="tx1"/>
                </a:solidFill>
                <a:latin typeface="Verdana" panose="020B0604030504040204" pitchFamily="34" charset="0"/>
              </a:defRPr>
            </a:lvl8pPr>
            <a:lvl9pPr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pl-PL" altLang="pl-PL">
                <a:solidFill>
                  <a:srgbClr val="444444"/>
                </a:solidFill>
              </a:rPr>
              <a:t>Reliability professionals in today’s world have to understand more and guide product teams to:</a:t>
            </a:r>
          </a:p>
          <a:p>
            <a:pPr eaLnBrk="1" hangingPunct="1">
              <a:buFontTx/>
              <a:buChar char="•"/>
            </a:pPr>
            <a:r>
              <a:rPr lang="pl-PL" altLang="pl-PL" b="1" i="1">
                <a:solidFill>
                  <a:srgbClr val="444444"/>
                </a:solidFill>
              </a:rPr>
              <a:t>Design for Reliability</a:t>
            </a:r>
            <a:r>
              <a:rPr lang="pl-PL" altLang="pl-PL">
                <a:solidFill>
                  <a:srgbClr val="444444"/>
                </a:solidFill>
              </a:rPr>
              <a:t> for proper application, design margin, and derating.</a:t>
            </a:r>
          </a:p>
          <a:p>
            <a:pPr eaLnBrk="1" hangingPunct="1">
              <a:buFontTx/>
              <a:buChar char="•"/>
            </a:pPr>
            <a:r>
              <a:rPr lang="pl-PL" altLang="pl-PL" b="1" i="1">
                <a:solidFill>
                  <a:srgbClr val="444444"/>
                </a:solidFill>
              </a:rPr>
              <a:t>Design for Maintainability</a:t>
            </a:r>
            <a:r>
              <a:rPr lang="pl-PL" altLang="pl-PL">
                <a:solidFill>
                  <a:srgbClr val="444444"/>
                </a:solidFill>
              </a:rPr>
              <a:t> to address issues that must be mitigated by maintenance when the needed product life reliability cannot be achieved without maintenance actions.</a:t>
            </a:r>
          </a:p>
          <a:p>
            <a:pPr eaLnBrk="1" hangingPunct="1">
              <a:buFontTx/>
              <a:buChar char="•"/>
            </a:pPr>
            <a:r>
              <a:rPr lang="pl-PL" altLang="pl-PL" b="1" i="1">
                <a:solidFill>
                  <a:srgbClr val="444444"/>
                </a:solidFill>
              </a:rPr>
              <a:t>Failure Mode and Effects Analysis (FMEA) and Fault Tree Analysis (FTA)</a:t>
            </a:r>
            <a:r>
              <a:rPr lang="pl-PL" altLang="pl-PL">
                <a:solidFill>
                  <a:srgbClr val="444444"/>
                </a:solidFill>
              </a:rPr>
              <a:t> to determine the risks to the product based on severity, occurrence, and detection to drive actions to drive down risk before it becomes realized.</a:t>
            </a:r>
            <a:endParaRPr lang="pl-PL" altLang="pl-PL"/>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Prostokąt 8">
            <a:extLst>
              <a:ext uri="{FF2B5EF4-FFF2-40B4-BE49-F238E27FC236}">
                <a16:creationId xmlns:a16="http://schemas.microsoft.com/office/drawing/2014/main" id="{60B5B6A9-F59C-4BF4-971F-2623E426BA34}"/>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218115" name="Tytuł 1">
            <a:extLst>
              <a:ext uri="{FF2B5EF4-FFF2-40B4-BE49-F238E27FC236}">
                <a16:creationId xmlns:a16="http://schemas.microsoft.com/office/drawing/2014/main" id="{D5090F87-2DE0-4055-91CD-996D2DFF310F}"/>
              </a:ext>
            </a:extLst>
          </p:cNvPr>
          <p:cNvSpPr>
            <a:spLocks noGrp="1"/>
          </p:cNvSpPr>
          <p:nvPr>
            <p:ph type="title" idx="4294967295"/>
          </p:nvPr>
        </p:nvSpPr>
        <p:spPr>
          <a:xfrm>
            <a:off x="1547813" y="188913"/>
            <a:ext cx="7138987" cy="941387"/>
          </a:xfrm>
        </p:spPr>
        <p:txBody>
          <a:bodyPr/>
          <a:lstStyle/>
          <a:p>
            <a:r>
              <a:rPr lang="pl-PL" altLang="pl-PL"/>
              <a:t>No MTBF </a:t>
            </a:r>
            <a:r>
              <a:rPr kumimoji="1" lang="pl-PL" altLang="pl-PL" sz="2000" b="0">
                <a:latin typeface="Arial" panose="020B0604020202020204" pitchFamily="34" charset="0"/>
                <a:hlinkClick r:id="rId3"/>
              </a:rPr>
              <a:t>http://nomtbf.com/</a:t>
            </a:r>
            <a:r>
              <a:rPr kumimoji="1" lang="pl-PL" altLang="pl-PL" sz="2000" b="0">
                <a:latin typeface="Arial" panose="020B0604020202020204" pitchFamily="34" charset="0"/>
              </a:rPr>
              <a:t>  </a:t>
            </a:r>
          </a:p>
        </p:txBody>
      </p:sp>
      <p:pic>
        <p:nvPicPr>
          <p:cNvPr id="218116" name="Picture 4" descr="NoMTBF Logo">
            <a:extLst>
              <a:ext uri="{FF2B5EF4-FFF2-40B4-BE49-F238E27FC236}">
                <a16:creationId xmlns:a16="http://schemas.microsoft.com/office/drawing/2014/main" id="{26A46656-857F-4BD4-AF20-D93B816EFA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0"/>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18117" name="Picture 5" descr="http://0.gravatar.com/avatar/07a2a8d111b25cb922d96fa62de60278?s=50&amp;d=identicon&amp;r=G">
            <a:extLst>
              <a:ext uri="{FF2B5EF4-FFF2-40B4-BE49-F238E27FC236}">
                <a16:creationId xmlns:a16="http://schemas.microsoft.com/office/drawing/2014/main" id="{F42A4065-E820-45FE-9FE9-1A377F55E5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7800"/>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218118" name="Text Box 6">
            <a:extLst>
              <a:ext uri="{FF2B5EF4-FFF2-40B4-BE49-F238E27FC236}">
                <a16:creationId xmlns:a16="http://schemas.microsoft.com/office/drawing/2014/main" id="{6905538C-C0E1-40A1-BF18-388B10933AA0}"/>
              </a:ext>
            </a:extLst>
          </p:cNvPr>
          <p:cNvSpPr txBox="1">
            <a:spLocks noChangeArrowheads="1"/>
          </p:cNvSpPr>
          <p:nvPr/>
        </p:nvSpPr>
        <p:spPr bwMode="auto">
          <a:xfrm>
            <a:off x="1066800" y="1524000"/>
            <a:ext cx="4343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t"/>
            <a:endParaRPr lang="pl-PL" altLang="pl-PL"/>
          </a:p>
          <a:p>
            <a:r>
              <a:rPr lang="pl-PL" altLang="pl-PL" b="1">
                <a:solidFill>
                  <a:srgbClr val="2585B2"/>
                </a:solidFill>
                <a:hlinkClick r:id="rId6"/>
              </a:rPr>
              <a:t>Time to move on from MTBF</a:t>
            </a:r>
            <a:endParaRPr lang="pl-PL" altLang="pl-PL" b="1">
              <a:solidFill>
                <a:srgbClr val="555555"/>
              </a:solidFill>
            </a:endParaRPr>
          </a:p>
          <a:p>
            <a:r>
              <a:rPr lang="pl-PL" altLang="pl-PL">
                <a:solidFill>
                  <a:srgbClr val="888888"/>
                </a:solidFill>
              </a:rPr>
              <a:t>by </a:t>
            </a:r>
            <a:r>
              <a:rPr lang="pl-PL" altLang="pl-PL" u="sng">
                <a:solidFill>
                  <a:srgbClr val="888888"/>
                </a:solidFill>
                <a:hlinkClick r:id="rId7"/>
              </a:rPr>
              <a:t>Fred Schenkelberg</a:t>
            </a:r>
            <a:endParaRPr lang="pl-PL" altLang="pl-PL" u="sng">
              <a:solidFill>
                <a:srgbClr val="888888"/>
              </a:solidFill>
            </a:endParaRPr>
          </a:p>
        </p:txBody>
      </p:sp>
      <p:sp>
        <p:nvSpPr>
          <p:cNvPr id="218119" name="Text Box 7">
            <a:extLst>
              <a:ext uri="{FF2B5EF4-FFF2-40B4-BE49-F238E27FC236}">
                <a16:creationId xmlns:a16="http://schemas.microsoft.com/office/drawing/2014/main" id="{D8324058-3D34-4398-9B5E-C27AD9EE5191}"/>
              </a:ext>
            </a:extLst>
          </p:cNvPr>
          <p:cNvSpPr txBox="1">
            <a:spLocks noChangeArrowheads="1"/>
          </p:cNvSpPr>
          <p:nvPr/>
        </p:nvSpPr>
        <p:spPr bwMode="auto">
          <a:xfrm>
            <a:off x="136525" y="2514600"/>
            <a:ext cx="9007475"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5738" indent="-185738" eaLnBrk="0" hangingPunct="0">
              <a:defRPr>
                <a:solidFill>
                  <a:schemeClr val="tx1"/>
                </a:solidFill>
                <a:latin typeface="Verdana" panose="020B0604030504040204" pitchFamily="34" charset="0"/>
              </a:defRPr>
            </a:lvl1pPr>
            <a:lvl2pPr marL="574675" eaLnBrk="0" hangingPunct="0">
              <a:defRPr>
                <a:solidFill>
                  <a:schemeClr val="tx1"/>
                </a:solidFill>
                <a:latin typeface="Verdana" panose="020B0604030504040204" pitchFamily="34" charset="0"/>
              </a:defRPr>
            </a:lvl2pPr>
            <a:lvl3pPr eaLnBrk="0" hangingPunct="0">
              <a:defRPr>
                <a:solidFill>
                  <a:schemeClr val="tx1"/>
                </a:solidFill>
                <a:latin typeface="Verdana" panose="020B0604030504040204" pitchFamily="34" charset="0"/>
              </a:defRPr>
            </a:lvl3pPr>
            <a:lvl4pPr eaLnBrk="0" hangingPunct="0">
              <a:defRPr>
                <a:solidFill>
                  <a:schemeClr val="tx1"/>
                </a:solidFill>
                <a:latin typeface="Verdana" panose="020B0604030504040204" pitchFamily="34" charset="0"/>
              </a:defRPr>
            </a:lvl4pPr>
            <a:lvl5pPr eaLnBrk="0" hangingPunct="0">
              <a:defRPr>
                <a:solidFill>
                  <a:schemeClr val="tx1"/>
                </a:solidFill>
                <a:latin typeface="Verdana" panose="020B0604030504040204" pitchFamily="34" charset="0"/>
              </a:defRPr>
            </a:lvl5pPr>
            <a:lvl6pPr eaLnBrk="0" fontAlgn="base" hangingPunct="0">
              <a:spcBef>
                <a:spcPct val="0"/>
              </a:spcBef>
              <a:spcAft>
                <a:spcPct val="0"/>
              </a:spcAft>
              <a:defRPr>
                <a:solidFill>
                  <a:schemeClr val="tx1"/>
                </a:solidFill>
                <a:latin typeface="Verdana" panose="020B0604030504040204" pitchFamily="34" charset="0"/>
              </a:defRPr>
            </a:lvl6pPr>
            <a:lvl7pPr eaLnBrk="0" fontAlgn="base" hangingPunct="0">
              <a:spcBef>
                <a:spcPct val="0"/>
              </a:spcBef>
              <a:spcAft>
                <a:spcPct val="0"/>
              </a:spcAft>
              <a:defRPr>
                <a:solidFill>
                  <a:schemeClr val="tx1"/>
                </a:solidFill>
                <a:latin typeface="Verdana" panose="020B0604030504040204" pitchFamily="34" charset="0"/>
              </a:defRPr>
            </a:lvl7pPr>
            <a:lvl8pPr eaLnBrk="0" fontAlgn="base" hangingPunct="0">
              <a:spcBef>
                <a:spcPct val="0"/>
              </a:spcBef>
              <a:spcAft>
                <a:spcPct val="0"/>
              </a:spcAft>
              <a:defRPr>
                <a:solidFill>
                  <a:schemeClr val="tx1"/>
                </a:solidFill>
                <a:latin typeface="Verdana" panose="020B0604030504040204" pitchFamily="34" charset="0"/>
              </a:defRPr>
            </a:lvl8pPr>
            <a:lvl9pPr eaLnBrk="0" fontAlgn="base" hangingPunct="0">
              <a:spcBef>
                <a:spcPct val="0"/>
              </a:spcBef>
              <a:spcAft>
                <a:spcPct val="0"/>
              </a:spcAft>
              <a:defRPr>
                <a:solidFill>
                  <a:schemeClr val="tx1"/>
                </a:solidFill>
                <a:latin typeface="Verdana" panose="020B0604030504040204" pitchFamily="34" charset="0"/>
              </a:defRPr>
            </a:lvl9pPr>
          </a:lstStyle>
          <a:p>
            <a:pPr eaLnBrk="1" hangingPunct="1">
              <a:buFontTx/>
              <a:buChar char="•"/>
            </a:pPr>
            <a:r>
              <a:rPr lang="pl-PL" altLang="pl-PL" b="1" i="1">
                <a:solidFill>
                  <a:srgbClr val="444444"/>
                </a:solidFill>
              </a:rPr>
              <a:t>Reliability Testing</a:t>
            </a:r>
            <a:r>
              <a:rPr lang="pl-PL" altLang="pl-PL">
                <a:solidFill>
                  <a:srgbClr val="444444"/>
                </a:solidFill>
              </a:rPr>
              <a:t> to aggressively test and discover failures, at what point failures occur, and how much reliability margin the product will have to drive actions to correct the weak links in the design.</a:t>
            </a:r>
          </a:p>
          <a:p>
            <a:pPr eaLnBrk="1" hangingPunct="1">
              <a:buFontTx/>
              <a:buChar char="•"/>
            </a:pPr>
            <a:r>
              <a:rPr lang="pl-PL" altLang="pl-PL" b="1" i="1">
                <a:solidFill>
                  <a:srgbClr val="444444"/>
                </a:solidFill>
              </a:rPr>
              <a:t>Design for Manufacturability</a:t>
            </a:r>
            <a:r>
              <a:rPr lang="pl-PL" altLang="pl-PL">
                <a:solidFill>
                  <a:srgbClr val="444444"/>
                </a:solidFill>
              </a:rPr>
              <a:t> to preserve the designed in reliability of the product during its manufacture.</a:t>
            </a:r>
          </a:p>
          <a:p>
            <a:pPr eaLnBrk="1" hangingPunct="1">
              <a:buFontTx/>
              <a:buChar char="•"/>
            </a:pPr>
            <a:r>
              <a:rPr lang="pl-PL" altLang="pl-PL" b="1" i="1">
                <a:solidFill>
                  <a:srgbClr val="444444"/>
                </a:solidFill>
              </a:rPr>
              <a:t>Get Good Data</a:t>
            </a:r>
            <a:r>
              <a:rPr lang="pl-PL" altLang="pl-PL">
                <a:solidFill>
                  <a:srgbClr val="444444"/>
                </a:solidFill>
              </a:rPr>
              <a:t> from your own test and field history and supplier data you can trust instead of relying on generic and often outdated and obsolete prediction data. Data for your products in your customer’s hands tells you the real story of how your products are actually performing in their actual (and sometimes surprising) usage applications and operating environments.</a:t>
            </a:r>
          </a:p>
          <a:p>
            <a:pPr eaLnBrk="1" hangingPunct="1"/>
            <a:endParaRPr lang="pl-PL" altLang="pl-PL"/>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Prostokąt 8">
            <a:extLst>
              <a:ext uri="{FF2B5EF4-FFF2-40B4-BE49-F238E27FC236}">
                <a16:creationId xmlns:a16="http://schemas.microsoft.com/office/drawing/2014/main" id="{C865B9CB-E208-4609-BDAB-430CC9CB870D}"/>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207875" name="Tytuł 1">
            <a:extLst>
              <a:ext uri="{FF2B5EF4-FFF2-40B4-BE49-F238E27FC236}">
                <a16:creationId xmlns:a16="http://schemas.microsoft.com/office/drawing/2014/main" id="{EFB63C07-C5FB-4CAF-914A-B21DD55B35A3}"/>
              </a:ext>
            </a:extLst>
          </p:cNvPr>
          <p:cNvSpPr>
            <a:spLocks noGrp="1"/>
          </p:cNvSpPr>
          <p:nvPr>
            <p:ph type="title" idx="4294967295"/>
          </p:nvPr>
        </p:nvSpPr>
        <p:spPr>
          <a:xfrm>
            <a:off x="1547813" y="188913"/>
            <a:ext cx="7138987" cy="941387"/>
          </a:xfrm>
        </p:spPr>
        <p:txBody>
          <a:bodyPr/>
          <a:lstStyle/>
          <a:p>
            <a:r>
              <a:rPr lang="pl-PL" altLang="pl-PL"/>
              <a:t>Dziękujemy…</a:t>
            </a:r>
          </a:p>
        </p:txBody>
      </p:sp>
      <p:graphicFrame>
        <p:nvGraphicFramePr>
          <p:cNvPr id="207876" name="Object 34">
            <a:extLst>
              <a:ext uri="{FF2B5EF4-FFF2-40B4-BE49-F238E27FC236}">
                <a16:creationId xmlns:a16="http://schemas.microsoft.com/office/drawing/2014/main" id="{A345E10A-4283-4392-B459-0598C1745BD5}"/>
              </a:ext>
            </a:extLst>
          </p:cNvPr>
          <p:cNvGraphicFramePr>
            <a:graphicFrameLocks/>
          </p:cNvGraphicFramePr>
          <p:nvPr/>
        </p:nvGraphicFramePr>
        <p:xfrm>
          <a:off x="4675188" y="3300413"/>
          <a:ext cx="3249612" cy="2865437"/>
        </p:xfrm>
        <a:graphic>
          <a:graphicData uri="http://schemas.openxmlformats.org/presentationml/2006/ole">
            <mc:AlternateContent xmlns:mc="http://schemas.openxmlformats.org/markup-compatibility/2006">
              <mc:Choice xmlns:v="urn:schemas-microsoft-com:vml" Requires="v">
                <p:oleObj spid="_x0000_s207880" name="Klip" r:id="rId4" imgW="5281613" imgH="4662488" progId="MS_ClipArt_Gallery.2">
                  <p:embed/>
                </p:oleObj>
              </mc:Choice>
              <mc:Fallback>
                <p:oleObj name="Klip" r:id="rId4" imgW="5281613" imgH="4662488" progId="MS_ClipArt_Gallery.2">
                  <p:embed/>
                  <p:pic>
                    <p:nvPicPr>
                      <p:cNvPr id="0" name="Object 3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188" y="3300413"/>
                        <a:ext cx="3249612" cy="286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877" name="AutoShape 35">
            <a:extLst>
              <a:ext uri="{FF2B5EF4-FFF2-40B4-BE49-F238E27FC236}">
                <a16:creationId xmlns:a16="http://schemas.microsoft.com/office/drawing/2014/main" id="{11DAA1E9-80F1-4470-9D39-45452E9A80A4}"/>
              </a:ext>
            </a:extLst>
          </p:cNvPr>
          <p:cNvSpPr>
            <a:spLocks noChangeArrowheads="1"/>
          </p:cNvSpPr>
          <p:nvPr/>
        </p:nvSpPr>
        <p:spPr bwMode="auto">
          <a:xfrm flipH="1">
            <a:off x="611188" y="1989138"/>
            <a:ext cx="5664200" cy="1655762"/>
          </a:xfrm>
          <a:prstGeom prst="wedgeEllipseCallout">
            <a:avLst>
              <a:gd name="adj1" fmla="val -47454"/>
              <a:gd name="adj2" fmla="val 51338"/>
            </a:avLst>
          </a:prstGeom>
          <a:solidFill>
            <a:schemeClr val="bg1"/>
          </a:solidFill>
          <a:ln w="9525">
            <a:solidFill>
              <a:schemeClr val="tx1"/>
            </a:solidFill>
            <a:miter lim="800000"/>
            <a:headEnd/>
            <a:tailEnd/>
          </a:ln>
        </p:spPr>
        <p:txBody>
          <a:bodyPr anchor="ct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endParaRPr lang="pl-PL" altLang="pl-PL" sz="3200"/>
          </a:p>
        </p:txBody>
      </p:sp>
      <p:sp>
        <p:nvSpPr>
          <p:cNvPr id="207878" name="Rectangle 36">
            <a:extLst>
              <a:ext uri="{FF2B5EF4-FFF2-40B4-BE49-F238E27FC236}">
                <a16:creationId xmlns:a16="http://schemas.microsoft.com/office/drawing/2014/main" id="{0BC7617B-45E3-41E6-8B99-1BA7E6CFE937}"/>
              </a:ext>
            </a:extLst>
          </p:cNvPr>
          <p:cNvSpPr>
            <a:spLocks noChangeArrowheads="1"/>
          </p:cNvSpPr>
          <p:nvPr/>
        </p:nvSpPr>
        <p:spPr bwMode="auto">
          <a:xfrm>
            <a:off x="971550" y="2005013"/>
            <a:ext cx="5303838"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pl-PL" altLang="pl-PL" sz="2800"/>
              <a:t>Dziękuję</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Prostokąt 8">
            <a:extLst>
              <a:ext uri="{FF2B5EF4-FFF2-40B4-BE49-F238E27FC236}">
                <a16:creationId xmlns:a16="http://schemas.microsoft.com/office/drawing/2014/main" id="{8C0F9D34-D648-48C8-BBDA-5A2AA4ECE215}"/>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30051" name="Tytuł 1">
            <a:extLst>
              <a:ext uri="{FF2B5EF4-FFF2-40B4-BE49-F238E27FC236}">
                <a16:creationId xmlns:a16="http://schemas.microsoft.com/office/drawing/2014/main" id="{171FAEDD-E705-42A2-A3E1-4F643B2B66D5}"/>
              </a:ext>
            </a:extLst>
          </p:cNvPr>
          <p:cNvSpPr>
            <a:spLocks noGrp="1"/>
          </p:cNvSpPr>
          <p:nvPr>
            <p:ph type="title" idx="4294967295"/>
          </p:nvPr>
        </p:nvSpPr>
        <p:spPr>
          <a:xfrm>
            <a:off x="1524000" y="457200"/>
            <a:ext cx="7138988" cy="941388"/>
          </a:xfrm>
        </p:spPr>
        <p:txBody>
          <a:bodyPr/>
          <a:lstStyle/>
          <a:p>
            <a:r>
              <a:rPr lang="pl-PL" altLang="pl-PL"/>
              <a:t>Układy scalone</a:t>
            </a:r>
            <a:r>
              <a:rPr lang="pl-PL" altLang="pl-PL" sz="2400">
                <a:solidFill>
                  <a:srgbClr val="000000"/>
                </a:solidFill>
                <a:latin typeface="Calibri" panose="020F0502020204030204" pitchFamily="34" charset="0"/>
              </a:rPr>
              <a:t> </a:t>
            </a:r>
          </a:p>
        </p:txBody>
      </p:sp>
      <p:sp>
        <p:nvSpPr>
          <p:cNvPr id="130052" name="Text Box 4">
            <a:extLst>
              <a:ext uri="{FF2B5EF4-FFF2-40B4-BE49-F238E27FC236}">
                <a16:creationId xmlns:a16="http://schemas.microsoft.com/office/drawing/2014/main" id="{78E24340-E007-4AAE-9476-3D77D621B182}"/>
              </a:ext>
            </a:extLst>
          </p:cNvPr>
          <p:cNvSpPr txBox="1">
            <a:spLocks noChangeArrowheads="1"/>
          </p:cNvSpPr>
          <p:nvPr/>
        </p:nvSpPr>
        <p:spPr bwMode="auto">
          <a:xfrm>
            <a:off x="609600" y="1676400"/>
            <a:ext cx="31765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l-PL" altLang="pl-PL">
                <a:sym typeface="Symbol" panose="05050102010706020507" pitchFamily="18" charset="2"/>
              </a:rPr>
              <a:t></a:t>
            </a:r>
            <a:r>
              <a:rPr lang="pl-PL" altLang="pl-PL" baseline="-25000"/>
              <a:t>p</a:t>
            </a:r>
            <a:r>
              <a:rPr lang="pl-PL" altLang="pl-PL"/>
              <a:t> - part failure rate</a:t>
            </a:r>
          </a:p>
        </p:txBody>
      </p:sp>
      <p:sp>
        <p:nvSpPr>
          <p:cNvPr id="130053" name="Text Box 5">
            <a:extLst>
              <a:ext uri="{FF2B5EF4-FFF2-40B4-BE49-F238E27FC236}">
                <a16:creationId xmlns:a16="http://schemas.microsoft.com/office/drawing/2014/main" id="{E48E7C6C-B5B2-47EA-9739-95F27F09203B}"/>
              </a:ext>
            </a:extLst>
          </p:cNvPr>
          <p:cNvSpPr txBox="1">
            <a:spLocks noChangeArrowheads="1"/>
          </p:cNvSpPr>
          <p:nvPr/>
        </p:nvSpPr>
        <p:spPr bwMode="auto">
          <a:xfrm>
            <a:off x="0" y="2209800"/>
            <a:ext cx="9144000" cy="457200"/>
          </a:xfrm>
          <a:prstGeom prst="rect">
            <a:avLst/>
          </a:prstGeom>
          <a:solidFill>
            <a:srgbClr val="5FC19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100000"/>
              </a:spcBef>
              <a:spcAft>
                <a:spcPct val="100000"/>
              </a:spcAft>
            </a:pPr>
            <a:r>
              <a:rPr lang="pl-PL" altLang="pl-PL" sz="2400">
                <a:sym typeface="Symbol" panose="05050102010706020507" pitchFamily="18" charset="2"/>
              </a:rPr>
              <a:t></a:t>
            </a:r>
            <a:r>
              <a:rPr lang="pl-PL" altLang="pl-PL" sz="2400" baseline="-25000"/>
              <a:t>p</a:t>
            </a:r>
            <a:r>
              <a:rPr lang="pl-PL" altLang="pl-PL" sz="2400"/>
              <a:t> = (C</a:t>
            </a:r>
            <a:r>
              <a:rPr lang="pl-PL" altLang="pl-PL" sz="2400" baseline="-25000"/>
              <a:t>1</a:t>
            </a:r>
            <a:r>
              <a:rPr lang="pl-PL" altLang="pl-PL" sz="2400">
                <a:sym typeface="Symbol" panose="05050102010706020507" pitchFamily="18" charset="2"/>
              </a:rPr>
              <a:t></a:t>
            </a:r>
            <a:r>
              <a:rPr lang="pl-PL" altLang="pl-PL" sz="2400" baseline="-25000">
                <a:sym typeface="Symbol" panose="05050102010706020507" pitchFamily="18" charset="2"/>
              </a:rPr>
              <a:t>T</a:t>
            </a:r>
            <a:r>
              <a:rPr lang="pl-PL" altLang="pl-PL" sz="2400"/>
              <a:t> + C</a:t>
            </a:r>
            <a:r>
              <a:rPr lang="pl-PL" altLang="pl-PL" sz="2400" baseline="-25000"/>
              <a:t>2</a:t>
            </a:r>
            <a:r>
              <a:rPr lang="pl-PL" altLang="pl-PL" sz="2400">
                <a:sym typeface="Symbol" panose="05050102010706020507" pitchFamily="18" charset="2"/>
              </a:rPr>
              <a:t></a:t>
            </a:r>
            <a:r>
              <a:rPr lang="pl-PL" altLang="pl-PL" sz="2400" baseline="-25000">
                <a:sym typeface="Symbol" panose="05050102010706020507" pitchFamily="18" charset="2"/>
              </a:rPr>
              <a:t>E</a:t>
            </a:r>
            <a:r>
              <a:rPr lang="pl-PL" altLang="pl-PL" sz="2400"/>
              <a:t> + </a:t>
            </a:r>
            <a:r>
              <a:rPr lang="pl-PL" altLang="pl-PL" sz="2400">
                <a:sym typeface="Symbol" panose="05050102010706020507" pitchFamily="18" charset="2"/>
              </a:rPr>
              <a:t></a:t>
            </a:r>
            <a:r>
              <a:rPr lang="pl-PL" altLang="pl-PL" sz="2400" baseline="-25000"/>
              <a:t>CYC</a:t>
            </a:r>
            <a:r>
              <a:rPr lang="pl-PL" altLang="pl-PL" sz="2400"/>
              <a:t>) </a:t>
            </a:r>
            <a:r>
              <a:rPr lang="pl-PL" altLang="pl-PL" sz="2400">
                <a:sym typeface="Symbol" panose="05050102010706020507" pitchFamily="18" charset="2"/>
              </a:rPr>
              <a:t></a:t>
            </a:r>
            <a:r>
              <a:rPr lang="pl-PL" altLang="pl-PL" sz="2400" baseline="-25000">
                <a:sym typeface="Symbol" panose="05050102010706020507" pitchFamily="18" charset="2"/>
              </a:rPr>
              <a:t>Q</a:t>
            </a:r>
            <a:r>
              <a:rPr lang="pl-PL" altLang="pl-PL" sz="2400"/>
              <a:t> * </a:t>
            </a:r>
            <a:r>
              <a:rPr lang="pl-PL" altLang="pl-PL" sz="2400">
                <a:sym typeface="Symbol" panose="05050102010706020507" pitchFamily="18" charset="2"/>
              </a:rPr>
              <a:t></a:t>
            </a:r>
            <a:r>
              <a:rPr lang="pl-PL" altLang="pl-PL" sz="2400" baseline="-25000">
                <a:sym typeface="Symbol" panose="05050102010706020507" pitchFamily="18" charset="2"/>
              </a:rPr>
              <a:t>L</a:t>
            </a:r>
            <a:r>
              <a:rPr lang="pl-PL" altLang="pl-PL" sz="2400"/>
              <a:t>   </a:t>
            </a:r>
            <a:r>
              <a:rPr lang="pl-PL" altLang="pl-PL" sz="2400" i="1"/>
              <a:t>Failures/ 10 </a:t>
            </a:r>
            <a:r>
              <a:rPr lang="pl-PL" altLang="pl-PL" sz="2400" i="1" baseline="30000"/>
              <a:t>6</a:t>
            </a:r>
            <a:r>
              <a:rPr lang="pl-PL" altLang="pl-PL" sz="2400" i="1"/>
              <a:t> Hours </a:t>
            </a:r>
          </a:p>
        </p:txBody>
      </p:sp>
      <p:sp>
        <p:nvSpPr>
          <p:cNvPr id="130054" name="Text Box 6">
            <a:extLst>
              <a:ext uri="{FF2B5EF4-FFF2-40B4-BE49-F238E27FC236}">
                <a16:creationId xmlns:a16="http://schemas.microsoft.com/office/drawing/2014/main" id="{2F56CAE8-26CA-4470-A0B6-1FCFE1794A55}"/>
              </a:ext>
            </a:extLst>
          </p:cNvPr>
          <p:cNvSpPr txBox="1">
            <a:spLocks noChangeArrowheads="1"/>
          </p:cNvSpPr>
          <p:nvPr/>
        </p:nvSpPr>
        <p:spPr bwMode="auto">
          <a:xfrm>
            <a:off x="0" y="2971800"/>
            <a:ext cx="9144000" cy="297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30000"/>
              </a:lnSpc>
            </a:pPr>
            <a:r>
              <a:rPr lang="pl-PL" altLang="pl-PL" i="1"/>
              <a:t>C</a:t>
            </a:r>
            <a:r>
              <a:rPr lang="pl-PL" altLang="pl-PL" i="1" baseline="-25000"/>
              <a:t>1</a:t>
            </a:r>
            <a:r>
              <a:rPr lang="pl-PL" altLang="pl-PL" i="1"/>
              <a:t> -die Complexity Failure Rate  - sekcja 5.1 MILHDBK-217F</a:t>
            </a:r>
          </a:p>
          <a:p>
            <a:pPr>
              <a:lnSpc>
                <a:spcPct val="130000"/>
              </a:lnSpc>
            </a:pPr>
            <a:r>
              <a:rPr lang="pl-PL" altLang="pl-PL" i="1">
                <a:sym typeface="Symbol" panose="05050102010706020507" pitchFamily="18" charset="2"/>
              </a:rPr>
              <a:t></a:t>
            </a:r>
            <a:r>
              <a:rPr lang="pl-PL" altLang="pl-PL" i="1" baseline="-25000">
                <a:sym typeface="Symbol" panose="05050102010706020507" pitchFamily="18" charset="2"/>
              </a:rPr>
              <a:t>T</a:t>
            </a:r>
            <a:r>
              <a:rPr lang="pl-PL" altLang="pl-PL" i="1">
                <a:sym typeface="Symbol" panose="05050102010706020507" pitchFamily="18" charset="2"/>
              </a:rPr>
              <a:t>  </a:t>
            </a:r>
            <a:r>
              <a:rPr lang="pl-PL" altLang="pl-PL" i="1"/>
              <a:t>-temperature factor - sekcja 5.8 MILHDBK-217F</a:t>
            </a:r>
          </a:p>
          <a:p>
            <a:pPr>
              <a:lnSpc>
                <a:spcPct val="130000"/>
              </a:lnSpc>
            </a:pPr>
            <a:r>
              <a:rPr lang="pl-PL" altLang="pl-PL" i="1"/>
              <a:t>C</a:t>
            </a:r>
            <a:r>
              <a:rPr lang="pl-PL" altLang="pl-PL" i="1" baseline="-25000"/>
              <a:t>2</a:t>
            </a:r>
            <a:r>
              <a:rPr lang="pl-PL" altLang="pl-PL" i="1"/>
              <a:t> -Package Failure Rate for all Microcircuits - sekcja 5.9 MILHDBK-217F</a:t>
            </a:r>
          </a:p>
          <a:p>
            <a:pPr>
              <a:lnSpc>
                <a:spcPct val="130000"/>
              </a:lnSpc>
            </a:pPr>
            <a:r>
              <a:rPr lang="pl-PL" altLang="pl-PL" i="1">
                <a:sym typeface="Symbol" panose="05050102010706020507" pitchFamily="18" charset="2"/>
              </a:rPr>
              <a:t></a:t>
            </a:r>
            <a:r>
              <a:rPr lang="pl-PL" altLang="pl-PL" i="1" baseline="-25000">
                <a:sym typeface="Symbol" panose="05050102010706020507" pitchFamily="18" charset="2"/>
              </a:rPr>
              <a:t>E</a:t>
            </a:r>
            <a:r>
              <a:rPr lang="pl-PL" altLang="pl-PL" i="1">
                <a:sym typeface="Symbol" panose="05050102010706020507" pitchFamily="18" charset="2"/>
              </a:rPr>
              <a:t>  </a:t>
            </a:r>
            <a:r>
              <a:rPr lang="pl-PL" altLang="pl-PL" i="1"/>
              <a:t>-Environment Factor - sekcja 5.10 MILHDBK-217F </a:t>
            </a:r>
          </a:p>
          <a:p>
            <a:pPr>
              <a:lnSpc>
                <a:spcPct val="130000"/>
              </a:lnSpc>
            </a:pPr>
            <a:r>
              <a:rPr lang="pl-PL" altLang="pl-PL" i="1">
                <a:sym typeface="Symbol" panose="05050102010706020507" pitchFamily="18" charset="2"/>
              </a:rPr>
              <a:t></a:t>
            </a:r>
            <a:r>
              <a:rPr lang="pl-PL" altLang="pl-PL" i="1" baseline="-25000">
                <a:sym typeface="Symbol" panose="05050102010706020507" pitchFamily="18" charset="2"/>
              </a:rPr>
              <a:t>CYC</a:t>
            </a:r>
            <a:r>
              <a:rPr lang="pl-PL" altLang="pl-PL" i="1">
                <a:sym typeface="Symbol" panose="05050102010706020507" pitchFamily="18" charset="2"/>
              </a:rPr>
              <a:t>  </a:t>
            </a:r>
            <a:r>
              <a:rPr lang="pl-PL" altLang="pl-PL" i="1"/>
              <a:t>-tylko EEPROM - sekcja 5.10 MILHDBK-217F</a:t>
            </a:r>
            <a:endParaRPr lang="pl-PL" altLang="pl-PL" i="1">
              <a:sym typeface="Symbol" panose="05050102010706020507" pitchFamily="18" charset="2"/>
            </a:endParaRPr>
          </a:p>
          <a:p>
            <a:pPr>
              <a:lnSpc>
                <a:spcPct val="130000"/>
              </a:lnSpc>
              <a:spcBef>
                <a:spcPct val="20000"/>
              </a:spcBef>
              <a:spcAft>
                <a:spcPct val="20000"/>
              </a:spcAft>
            </a:pPr>
            <a:r>
              <a:rPr lang="pl-PL" altLang="pl-PL" i="1">
                <a:sym typeface="Symbol" panose="05050102010706020507" pitchFamily="18" charset="2"/>
              </a:rPr>
              <a:t></a:t>
            </a:r>
            <a:r>
              <a:rPr lang="pl-PL" altLang="pl-PL" i="1" baseline="-25000">
                <a:sym typeface="Symbol" panose="05050102010706020507" pitchFamily="18" charset="2"/>
              </a:rPr>
              <a:t>Q </a:t>
            </a:r>
            <a:r>
              <a:rPr lang="pl-PL" altLang="pl-PL" i="1">
                <a:sym typeface="Symbol" panose="05050102010706020507" pitchFamily="18" charset="2"/>
              </a:rPr>
              <a:t> </a:t>
            </a:r>
            <a:r>
              <a:rPr lang="pl-PL" altLang="pl-PL" i="1"/>
              <a:t>-Quality Factors - sekcja 5.10 MILHDBK-217F</a:t>
            </a:r>
            <a:endParaRPr lang="pl-PL" altLang="pl-PL" i="1">
              <a:sym typeface="Symbol" panose="05050102010706020507" pitchFamily="18" charset="2"/>
            </a:endParaRPr>
          </a:p>
          <a:p>
            <a:pPr>
              <a:lnSpc>
                <a:spcPct val="130000"/>
              </a:lnSpc>
            </a:pPr>
            <a:r>
              <a:rPr lang="pl-PL" altLang="pl-PL" i="1">
                <a:sym typeface="Symbol" panose="05050102010706020507" pitchFamily="18" charset="2"/>
              </a:rPr>
              <a:t></a:t>
            </a:r>
            <a:r>
              <a:rPr lang="pl-PL" altLang="pl-PL" i="1" baseline="-25000">
                <a:sym typeface="Symbol" panose="05050102010706020507" pitchFamily="18" charset="2"/>
              </a:rPr>
              <a:t>L </a:t>
            </a:r>
            <a:r>
              <a:rPr lang="pl-PL" altLang="pl-PL" i="1">
                <a:sym typeface="Symbol" panose="05050102010706020507" pitchFamily="18" charset="2"/>
              </a:rPr>
              <a:t> </a:t>
            </a:r>
            <a:r>
              <a:rPr lang="pl-PL" altLang="pl-PL" i="1"/>
              <a:t>-Learning Factor - sekcja 5.10 MILHDBK-217F</a:t>
            </a:r>
            <a:endParaRPr lang="pl-PL" altLang="pl-PL" i="1">
              <a:sym typeface="Symbol" panose="05050102010706020507" pitchFamily="18" charset="2"/>
            </a:endParaRPr>
          </a:p>
          <a:p>
            <a:endParaRPr lang="pl-PL" altLang="pl-PL" i="1">
              <a:sym typeface="Symbol" panose="05050102010706020507" pitchFamily="18" charset="2"/>
            </a:endParaRPr>
          </a:p>
        </p:txBody>
      </p:sp>
      <p:grpSp>
        <p:nvGrpSpPr>
          <p:cNvPr id="130055" name="Group 7">
            <a:extLst>
              <a:ext uri="{FF2B5EF4-FFF2-40B4-BE49-F238E27FC236}">
                <a16:creationId xmlns:a16="http://schemas.microsoft.com/office/drawing/2014/main" id="{E714718A-7E3C-46A1-9418-0D0B7BAB9AB6}"/>
              </a:ext>
            </a:extLst>
          </p:cNvPr>
          <p:cNvGrpSpPr>
            <a:grpSpLocks/>
          </p:cNvGrpSpPr>
          <p:nvPr/>
        </p:nvGrpSpPr>
        <p:grpSpPr bwMode="auto">
          <a:xfrm>
            <a:off x="5715000" y="152400"/>
            <a:ext cx="3276600" cy="1143000"/>
            <a:chOff x="3600" y="96"/>
            <a:chExt cx="2064" cy="720"/>
          </a:xfrm>
        </p:grpSpPr>
        <p:graphicFrame>
          <p:nvGraphicFramePr>
            <p:cNvPr id="130056" name="Object 8">
              <a:extLst>
                <a:ext uri="{FF2B5EF4-FFF2-40B4-BE49-F238E27FC236}">
                  <a16:creationId xmlns:a16="http://schemas.microsoft.com/office/drawing/2014/main" id="{0BF95ECA-97FF-496A-9055-9434FC49BEA1}"/>
                </a:ext>
              </a:extLst>
            </p:cNvPr>
            <p:cNvGraphicFramePr>
              <a:graphicFrameLocks noChangeAspect="1"/>
            </p:cNvGraphicFramePr>
            <p:nvPr/>
          </p:nvGraphicFramePr>
          <p:xfrm>
            <a:off x="3600" y="116"/>
            <a:ext cx="816" cy="700"/>
          </p:xfrm>
          <a:graphic>
            <a:graphicData uri="http://schemas.openxmlformats.org/presentationml/2006/ole">
              <mc:AlternateContent xmlns:mc="http://schemas.openxmlformats.org/markup-compatibility/2006">
                <mc:Choice xmlns:v="urn:schemas-microsoft-com:vml" Requires="v">
                  <p:oleObj spid="_x0000_s130061" name="Obraz - mapa bitowa" r:id="rId4" imgW="1333333" imgH="1142857" progId="Paint.Picture">
                    <p:embed/>
                  </p:oleObj>
                </mc:Choice>
                <mc:Fallback>
                  <p:oleObj name="Obraz - mapa bitowa" r:id="rId4" imgW="1333333" imgH="1142857" progId="Paint.Picture">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 y="116"/>
                          <a:ext cx="816" cy="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0057" name="Object 9">
              <a:extLst>
                <a:ext uri="{FF2B5EF4-FFF2-40B4-BE49-F238E27FC236}">
                  <a16:creationId xmlns:a16="http://schemas.microsoft.com/office/drawing/2014/main" id="{60ACEADC-4A34-4009-89BD-2150C1FA4283}"/>
                </a:ext>
              </a:extLst>
            </p:cNvPr>
            <p:cNvGraphicFramePr>
              <a:graphicFrameLocks noChangeAspect="1"/>
            </p:cNvGraphicFramePr>
            <p:nvPr/>
          </p:nvGraphicFramePr>
          <p:xfrm>
            <a:off x="4416" y="116"/>
            <a:ext cx="1248" cy="696"/>
          </p:xfrm>
          <a:graphic>
            <a:graphicData uri="http://schemas.openxmlformats.org/presentationml/2006/ole">
              <mc:AlternateContent xmlns:mc="http://schemas.openxmlformats.org/markup-compatibility/2006">
                <mc:Choice xmlns:v="urn:schemas-microsoft-com:vml" Requires="v">
                  <p:oleObj spid="_x0000_s130062" name="Obraz - mapa bitowa" r:id="rId6" imgW="1724266" imgH="961905" progId="Paint.Picture">
                    <p:embed/>
                  </p:oleObj>
                </mc:Choice>
                <mc:Fallback>
                  <p:oleObj name="Obraz - mapa bitowa" r:id="rId6" imgW="1724266" imgH="961905" progId="Paint.Picture">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6" y="116"/>
                          <a:ext cx="1248" cy="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0058" name="Rectangle 10">
              <a:extLst>
                <a:ext uri="{FF2B5EF4-FFF2-40B4-BE49-F238E27FC236}">
                  <a16:creationId xmlns:a16="http://schemas.microsoft.com/office/drawing/2014/main" id="{D64BD335-CB60-427F-9E24-D779E48A9151}"/>
                </a:ext>
              </a:extLst>
            </p:cNvPr>
            <p:cNvSpPr>
              <a:spLocks noChangeArrowheads="1"/>
            </p:cNvSpPr>
            <p:nvPr/>
          </p:nvSpPr>
          <p:spPr bwMode="auto">
            <a:xfrm flipV="1">
              <a:off x="3600" y="96"/>
              <a:ext cx="2064" cy="720"/>
            </a:xfrm>
            <a:prstGeom prst="rect">
              <a:avLst/>
            </a:prstGeom>
            <a:noFill/>
            <a:ln w="635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Prostokąt 8">
            <a:extLst>
              <a:ext uri="{FF2B5EF4-FFF2-40B4-BE49-F238E27FC236}">
                <a16:creationId xmlns:a16="http://schemas.microsoft.com/office/drawing/2014/main" id="{4BD19E06-9C3B-4641-B999-1A431BC50356}"/>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11619" name="Tytuł 1">
            <a:extLst>
              <a:ext uri="{FF2B5EF4-FFF2-40B4-BE49-F238E27FC236}">
                <a16:creationId xmlns:a16="http://schemas.microsoft.com/office/drawing/2014/main" id="{9B188685-E84A-4297-9479-6C22C081E650}"/>
              </a:ext>
            </a:extLst>
          </p:cNvPr>
          <p:cNvSpPr>
            <a:spLocks noGrp="1"/>
          </p:cNvSpPr>
          <p:nvPr>
            <p:ph type="title" idx="4294967295"/>
          </p:nvPr>
        </p:nvSpPr>
        <p:spPr>
          <a:xfrm>
            <a:off x="1524000" y="457200"/>
            <a:ext cx="7138988" cy="941388"/>
          </a:xfrm>
        </p:spPr>
        <p:txBody>
          <a:bodyPr/>
          <a:lstStyle/>
          <a:p>
            <a:r>
              <a:rPr lang="pl-PL" altLang="pl-PL"/>
              <a:t>Układy scalone</a:t>
            </a:r>
            <a:r>
              <a:rPr lang="pl-PL" altLang="pl-PL" sz="2400">
                <a:solidFill>
                  <a:srgbClr val="000000"/>
                </a:solidFill>
                <a:latin typeface="Calibri" panose="020F0502020204030204" pitchFamily="34" charset="0"/>
              </a:rPr>
              <a:t> </a:t>
            </a:r>
          </a:p>
        </p:txBody>
      </p:sp>
      <p:sp>
        <p:nvSpPr>
          <p:cNvPr id="111622" name="Text Box 6">
            <a:extLst>
              <a:ext uri="{FF2B5EF4-FFF2-40B4-BE49-F238E27FC236}">
                <a16:creationId xmlns:a16="http://schemas.microsoft.com/office/drawing/2014/main" id="{C9EA692F-9A90-4C7C-9A84-9F111E181343}"/>
              </a:ext>
            </a:extLst>
          </p:cNvPr>
          <p:cNvSpPr txBox="1">
            <a:spLocks noChangeArrowheads="1"/>
          </p:cNvSpPr>
          <p:nvPr/>
        </p:nvSpPr>
        <p:spPr bwMode="auto">
          <a:xfrm>
            <a:off x="0" y="1447800"/>
            <a:ext cx="9144000"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30000"/>
              </a:lnSpc>
            </a:pPr>
            <a:r>
              <a:rPr lang="pl-PL" altLang="pl-PL" i="1"/>
              <a:t>C</a:t>
            </a:r>
            <a:r>
              <a:rPr lang="pl-PL" altLang="pl-PL" i="1" baseline="-25000"/>
              <a:t>1</a:t>
            </a:r>
            <a:r>
              <a:rPr lang="pl-PL" altLang="pl-PL" i="1"/>
              <a:t> -die Complexity Failure Rate  - sekcja 5.1 MILHDBK-217F</a:t>
            </a:r>
            <a:endParaRPr lang="pl-PL" altLang="pl-PL" i="1">
              <a:sym typeface="Symbol" panose="05050102010706020507" pitchFamily="18" charset="2"/>
            </a:endParaRPr>
          </a:p>
        </p:txBody>
      </p:sp>
      <p:grpSp>
        <p:nvGrpSpPr>
          <p:cNvPr id="111623" name="Group 7">
            <a:extLst>
              <a:ext uri="{FF2B5EF4-FFF2-40B4-BE49-F238E27FC236}">
                <a16:creationId xmlns:a16="http://schemas.microsoft.com/office/drawing/2014/main" id="{4827230B-D15D-45D3-B3FE-F875E684CD7B}"/>
              </a:ext>
            </a:extLst>
          </p:cNvPr>
          <p:cNvGrpSpPr>
            <a:grpSpLocks/>
          </p:cNvGrpSpPr>
          <p:nvPr/>
        </p:nvGrpSpPr>
        <p:grpSpPr bwMode="auto">
          <a:xfrm>
            <a:off x="5715000" y="152400"/>
            <a:ext cx="3276600" cy="1143000"/>
            <a:chOff x="3600" y="96"/>
            <a:chExt cx="2064" cy="720"/>
          </a:xfrm>
        </p:grpSpPr>
        <p:graphicFrame>
          <p:nvGraphicFramePr>
            <p:cNvPr id="111624" name="Object 8">
              <a:extLst>
                <a:ext uri="{FF2B5EF4-FFF2-40B4-BE49-F238E27FC236}">
                  <a16:creationId xmlns:a16="http://schemas.microsoft.com/office/drawing/2014/main" id="{003F4878-B730-459F-A852-3FA912D33E6F}"/>
                </a:ext>
              </a:extLst>
            </p:cNvPr>
            <p:cNvGraphicFramePr>
              <a:graphicFrameLocks noChangeAspect="1"/>
            </p:cNvGraphicFramePr>
            <p:nvPr/>
          </p:nvGraphicFramePr>
          <p:xfrm>
            <a:off x="3600" y="116"/>
            <a:ext cx="816" cy="700"/>
          </p:xfrm>
          <a:graphic>
            <a:graphicData uri="http://schemas.openxmlformats.org/presentationml/2006/ole">
              <mc:AlternateContent xmlns:mc="http://schemas.openxmlformats.org/markup-compatibility/2006">
                <mc:Choice xmlns:v="urn:schemas-microsoft-com:vml" Requires="v">
                  <p:oleObj spid="_x0000_s111636" name="Obraz - mapa bitowa" r:id="rId4" imgW="1333333" imgH="1142857" progId="Paint.Picture">
                    <p:embed/>
                  </p:oleObj>
                </mc:Choice>
                <mc:Fallback>
                  <p:oleObj name="Obraz - mapa bitowa" r:id="rId4" imgW="1333333" imgH="1142857" progId="Paint.Picture">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 y="116"/>
                          <a:ext cx="816" cy="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1625" name="Object 9">
              <a:extLst>
                <a:ext uri="{FF2B5EF4-FFF2-40B4-BE49-F238E27FC236}">
                  <a16:creationId xmlns:a16="http://schemas.microsoft.com/office/drawing/2014/main" id="{78FDC3D8-0CF1-439D-97BB-D146ED892B6E}"/>
                </a:ext>
              </a:extLst>
            </p:cNvPr>
            <p:cNvGraphicFramePr>
              <a:graphicFrameLocks noChangeAspect="1"/>
            </p:cNvGraphicFramePr>
            <p:nvPr/>
          </p:nvGraphicFramePr>
          <p:xfrm>
            <a:off x="4416" y="116"/>
            <a:ext cx="1248" cy="696"/>
          </p:xfrm>
          <a:graphic>
            <a:graphicData uri="http://schemas.openxmlformats.org/presentationml/2006/ole">
              <mc:AlternateContent xmlns:mc="http://schemas.openxmlformats.org/markup-compatibility/2006">
                <mc:Choice xmlns:v="urn:schemas-microsoft-com:vml" Requires="v">
                  <p:oleObj spid="_x0000_s111637" name="Obraz - mapa bitowa" r:id="rId6" imgW="1724266" imgH="961905" progId="Paint.Picture">
                    <p:embed/>
                  </p:oleObj>
                </mc:Choice>
                <mc:Fallback>
                  <p:oleObj name="Obraz - mapa bitowa" r:id="rId6" imgW="1724266" imgH="961905" progId="Paint.Picture">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6" y="116"/>
                          <a:ext cx="1248" cy="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1626" name="Rectangle 10">
              <a:extLst>
                <a:ext uri="{FF2B5EF4-FFF2-40B4-BE49-F238E27FC236}">
                  <a16:creationId xmlns:a16="http://schemas.microsoft.com/office/drawing/2014/main" id="{314C4EC0-3439-4DA5-8528-76120F25910A}"/>
                </a:ext>
              </a:extLst>
            </p:cNvPr>
            <p:cNvSpPr>
              <a:spLocks noChangeArrowheads="1"/>
            </p:cNvSpPr>
            <p:nvPr/>
          </p:nvSpPr>
          <p:spPr bwMode="auto">
            <a:xfrm flipV="1">
              <a:off x="3600" y="96"/>
              <a:ext cx="2064" cy="720"/>
            </a:xfrm>
            <a:prstGeom prst="rect">
              <a:avLst/>
            </a:prstGeom>
            <a:noFill/>
            <a:ln w="635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graphicFrame>
        <p:nvGraphicFramePr>
          <p:cNvPr id="111629" name="Object 13">
            <a:extLst>
              <a:ext uri="{FF2B5EF4-FFF2-40B4-BE49-F238E27FC236}">
                <a16:creationId xmlns:a16="http://schemas.microsoft.com/office/drawing/2014/main" id="{90E5589C-9B87-43C8-ABD4-BBECAA65B694}"/>
              </a:ext>
            </a:extLst>
          </p:cNvPr>
          <p:cNvGraphicFramePr>
            <a:graphicFrameLocks noChangeAspect="1"/>
          </p:cNvGraphicFramePr>
          <p:nvPr/>
        </p:nvGraphicFramePr>
        <p:xfrm>
          <a:off x="1143000" y="1981200"/>
          <a:ext cx="6781800" cy="4602163"/>
        </p:xfrm>
        <a:graphic>
          <a:graphicData uri="http://schemas.openxmlformats.org/presentationml/2006/ole">
            <mc:AlternateContent xmlns:mc="http://schemas.openxmlformats.org/markup-compatibility/2006">
              <mc:Choice xmlns:v="urn:schemas-microsoft-com:vml" Requires="v">
                <p:oleObj spid="_x0000_s111638" name="Obraz - mapa bitowa" r:id="rId8" imgW="6752381" imgH="4580952" progId="Paint.Picture">
                  <p:embed/>
                </p:oleObj>
              </mc:Choice>
              <mc:Fallback>
                <p:oleObj name="Obraz - mapa bitowa" r:id="rId8" imgW="6752381" imgH="4580952" progId="Paint.Picture">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3000" y="1981200"/>
                        <a:ext cx="6781800" cy="460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1630" name="Rectangle 14">
            <a:extLst>
              <a:ext uri="{FF2B5EF4-FFF2-40B4-BE49-F238E27FC236}">
                <a16:creationId xmlns:a16="http://schemas.microsoft.com/office/drawing/2014/main" id="{39CB1765-94FD-494B-8D0A-571BE95284FB}"/>
              </a:ext>
            </a:extLst>
          </p:cNvPr>
          <p:cNvSpPr>
            <a:spLocks noChangeArrowheads="1"/>
          </p:cNvSpPr>
          <p:nvPr/>
        </p:nvSpPr>
        <p:spPr bwMode="auto">
          <a:xfrm>
            <a:off x="1143000" y="6248400"/>
            <a:ext cx="6705600" cy="38100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sp>
        <p:nvSpPr>
          <p:cNvPr id="111631" name="Text Box 15">
            <a:extLst>
              <a:ext uri="{FF2B5EF4-FFF2-40B4-BE49-F238E27FC236}">
                <a16:creationId xmlns:a16="http://schemas.microsoft.com/office/drawing/2014/main" id="{9CDE24C7-7211-4D1A-8FD0-745B9959FD46}"/>
              </a:ext>
            </a:extLst>
          </p:cNvPr>
          <p:cNvSpPr txBox="1">
            <a:spLocks noChangeArrowheads="1"/>
          </p:cNvSpPr>
          <p:nvPr/>
        </p:nvSpPr>
        <p:spPr bwMode="auto">
          <a:xfrm>
            <a:off x="0" y="6248400"/>
            <a:ext cx="1162050" cy="366713"/>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pl-PL" altLang="pl-PL" b="1">
                <a:solidFill>
                  <a:schemeClr val="bg1"/>
                </a:solidFill>
              </a:rPr>
              <a:t>!!!!</a:t>
            </a:r>
          </a:p>
        </p:txBody>
      </p:sp>
      <p:sp>
        <p:nvSpPr>
          <p:cNvPr id="111632" name="Text Box 16">
            <a:extLst>
              <a:ext uri="{FF2B5EF4-FFF2-40B4-BE49-F238E27FC236}">
                <a16:creationId xmlns:a16="http://schemas.microsoft.com/office/drawing/2014/main" id="{4432A444-222E-458A-AD53-52EEDE6CC22B}"/>
              </a:ext>
            </a:extLst>
          </p:cNvPr>
          <p:cNvSpPr txBox="1">
            <a:spLocks noChangeArrowheads="1"/>
          </p:cNvSpPr>
          <p:nvPr/>
        </p:nvSpPr>
        <p:spPr bwMode="auto">
          <a:xfrm>
            <a:off x="7848600" y="6248400"/>
            <a:ext cx="1295400" cy="366713"/>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pl-PL" altLang="pl-PL" b="1">
                <a:solidFill>
                  <a:schemeClr val="bg1"/>
                </a:solidFill>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Prostokąt 8">
            <a:extLst>
              <a:ext uri="{FF2B5EF4-FFF2-40B4-BE49-F238E27FC236}">
                <a16:creationId xmlns:a16="http://schemas.microsoft.com/office/drawing/2014/main" id="{6B6D381D-5835-4CB7-8DBB-896637FC2F9C}"/>
              </a:ext>
            </a:extLst>
          </p:cNvPr>
          <p:cNvSpPr>
            <a:spLocks noChangeArrowheads="1"/>
          </p:cNvSpPr>
          <p:nvPr/>
        </p:nvSpPr>
        <p:spPr bwMode="auto">
          <a:xfrm>
            <a:off x="0" y="6634163"/>
            <a:ext cx="9144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5200" bIns="0">
            <a:spAutoFit/>
          </a:bodyPr>
          <a:lstStyle>
            <a:lvl1pPr eaLnBrk="0" hangingPunct="0">
              <a:spcBef>
                <a:spcPct val="20000"/>
              </a:spcBef>
              <a:buChar char="•"/>
              <a:defRPr sz="2400">
                <a:solidFill>
                  <a:schemeClr val="tx1"/>
                </a:solidFill>
                <a:latin typeface="Verdana" panose="020B0604030504040204" pitchFamily="34" charset="0"/>
              </a:defRPr>
            </a:lvl1pPr>
            <a:lvl2pPr marL="742950" indent="-285750" eaLnBrk="0" hangingPunct="0">
              <a:spcBef>
                <a:spcPct val="20000"/>
              </a:spcBef>
              <a:buChar char="–"/>
              <a:defRPr sz="22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pl-PL" altLang="pl-PL" sz="1000" b="1" dirty="0"/>
              <a:t>„Metodyki projektowania i modelowania systemów” Cyganek &amp; Kasperek &amp; </a:t>
            </a:r>
            <a:r>
              <a:rPr lang="pl-PL" altLang="pl-PL" sz="1000" b="1" dirty="0" err="1"/>
              <a:t>Rajda</a:t>
            </a:r>
            <a:r>
              <a:rPr lang="pl-PL" altLang="pl-PL" sz="1000" b="1" dirty="0"/>
              <a:t> © 2017 Katedra Elektroniki AGH</a:t>
            </a:r>
          </a:p>
        </p:txBody>
      </p:sp>
      <p:sp>
        <p:nvSpPr>
          <p:cNvPr id="113667" name="Tytuł 1">
            <a:extLst>
              <a:ext uri="{FF2B5EF4-FFF2-40B4-BE49-F238E27FC236}">
                <a16:creationId xmlns:a16="http://schemas.microsoft.com/office/drawing/2014/main" id="{7E1CEB4E-CD9D-4A07-8123-664B4F262DE0}"/>
              </a:ext>
            </a:extLst>
          </p:cNvPr>
          <p:cNvSpPr>
            <a:spLocks noGrp="1"/>
          </p:cNvSpPr>
          <p:nvPr>
            <p:ph type="title" idx="4294967295"/>
          </p:nvPr>
        </p:nvSpPr>
        <p:spPr>
          <a:xfrm>
            <a:off x="1524000" y="457200"/>
            <a:ext cx="7138988" cy="941388"/>
          </a:xfrm>
        </p:spPr>
        <p:txBody>
          <a:bodyPr/>
          <a:lstStyle/>
          <a:p>
            <a:r>
              <a:rPr lang="pl-PL" altLang="pl-PL"/>
              <a:t>Układy scalone</a:t>
            </a:r>
            <a:r>
              <a:rPr lang="pl-PL" altLang="pl-PL" sz="2400">
                <a:solidFill>
                  <a:srgbClr val="000000"/>
                </a:solidFill>
                <a:latin typeface="Calibri" panose="020F0502020204030204" pitchFamily="34" charset="0"/>
              </a:rPr>
              <a:t> </a:t>
            </a:r>
          </a:p>
        </p:txBody>
      </p:sp>
      <p:sp>
        <p:nvSpPr>
          <p:cNvPr id="113668" name="Text Box 4">
            <a:extLst>
              <a:ext uri="{FF2B5EF4-FFF2-40B4-BE49-F238E27FC236}">
                <a16:creationId xmlns:a16="http://schemas.microsoft.com/office/drawing/2014/main" id="{BFD29856-F634-4AA5-B149-9BBF8F77BD03}"/>
              </a:ext>
            </a:extLst>
          </p:cNvPr>
          <p:cNvSpPr txBox="1">
            <a:spLocks noChangeArrowheads="1"/>
          </p:cNvSpPr>
          <p:nvPr/>
        </p:nvSpPr>
        <p:spPr bwMode="auto">
          <a:xfrm>
            <a:off x="0" y="1447800"/>
            <a:ext cx="9144000"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30000"/>
              </a:lnSpc>
            </a:pPr>
            <a:r>
              <a:rPr lang="pl-PL" altLang="pl-PL" i="1"/>
              <a:t>C</a:t>
            </a:r>
            <a:r>
              <a:rPr lang="pl-PL" altLang="pl-PL" i="1" baseline="-25000"/>
              <a:t>2</a:t>
            </a:r>
            <a:r>
              <a:rPr lang="pl-PL" altLang="pl-PL" i="1"/>
              <a:t> -Package Failure Rate for all Microcircuits - sekcja 5.9 MILHDBK-217F</a:t>
            </a:r>
          </a:p>
        </p:txBody>
      </p:sp>
      <p:grpSp>
        <p:nvGrpSpPr>
          <p:cNvPr id="113669" name="Group 5">
            <a:extLst>
              <a:ext uri="{FF2B5EF4-FFF2-40B4-BE49-F238E27FC236}">
                <a16:creationId xmlns:a16="http://schemas.microsoft.com/office/drawing/2014/main" id="{DEA11B15-B54F-41B0-A2B7-6C29FC10E7CE}"/>
              </a:ext>
            </a:extLst>
          </p:cNvPr>
          <p:cNvGrpSpPr>
            <a:grpSpLocks/>
          </p:cNvGrpSpPr>
          <p:nvPr/>
        </p:nvGrpSpPr>
        <p:grpSpPr bwMode="auto">
          <a:xfrm>
            <a:off x="5715000" y="152400"/>
            <a:ext cx="3276600" cy="1143000"/>
            <a:chOff x="3600" y="96"/>
            <a:chExt cx="2064" cy="720"/>
          </a:xfrm>
        </p:grpSpPr>
        <p:graphicFrame>
          <p:nvGraphicFramePr>
            <p:cNvPr id="113670" name="Object 6">
              <a:extLst>
                <a:ext uri="{FF2B5EF4-FFF2-40B4-BE49-F238E27FC236}">
                  <a16:creationId xmlns:a16="http://schemas.microsoft.com/office/drawing/2014/main" id="{BAB368BB-6102-4D27-8B3F-3AE5CFB123C5}"/>
                </a:ext>
              </a:extLst>
            </p:cNvPr>
            <p:cNvGraphicFramePr>
              <a:graphicFrameLocks noChangeAspect="1"/>
            </p:cNvGraphicFramePr>
            <p:nvPr/>
          </p:nvGraphicFramePr>
          <p:xfrm>
            <a:off x="3600" y="116"/>
            <a:ext cx="816" cy="700"/>
          </p:xfrm>
          <a:graphic>
            <a:graphicData uri="http://schemas.openxmlformats.org/presentationml/2006/ole">
              <mc:AlternateContent xmlns:mc="http://schemas.openxmlformats.org/markup-compatibility/2006">
                <mc:Choice xmlns:v="urn:schemas-microsoft-com:vml" Requires="v">
                  <p:oleObj spid="_x0000_s113678" name="Obraz - mapa bitowa" r:id="rId4" imgW="1333333" imgH="1142857" progId="Paint.Picture">
                    <p:embed/>
                  </p:oleObj>
                </mc:Choice>
                <mc:Fallback>
                  <p:oleObj name="Obraz - mapa bitowa" r:id="rId4" imgW="1333333" imgH="1142857" progId="Paint.Picture">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 y="116"/>
                          <a:ext cx="816" cy="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3671" name="Object 7">
              <a:extLst>
                <a:ext uri="{FF2B5EF4-FFF2-40B4-BE49-F238E27FC236}">
                  <a16:creationId xmlns:a16="http://schemas.microsoft.com/office/drawing/2014/main" id="{4B315517-A560-4FF6-8ACA-B4CA6A72AC68}"/>
                </a:ext>
              </a:extLst>
            </p:cNvPr>
            <p:cNvGraphicFramePr>
              <a:graphicFrameLocks noChangeAspect="1"/>
            </p:cNvGraphicFramePr>
            <p:nvPr/>
          </p:nvGraphicFramePr>
          <p:xfrm>
            <a:off x="4416" y="116"/>
            <a:ext cx="1248" cy="696"/>
          </p:xfrm>
          <a:graphic>
            <a:graphicData uri="http://schemas.openxmlformats.org/presentationml/2006/ole">
              <mc:AlternateContent xmlns:mc="http://schemas.openxmlformats.org/markup-compatibility/2006">
                <mc:Choice xmlns:v="urn:schemas-microsoft-com:vml" Requires="v">
                  <p:oleObj spid="_x0000_s113679" name="Obraz - mapa bitowa" r:id="rId6" imgW="1724266" imgH="961905" progId="Paint.Picture">
                    <p:embed/>
                  </p:oleObj>
                </mc:Choice>
                <mc:Fallback>
                  <p:oleObj name="Obraz - mapa bitowa" r:id="rId6" imgW="1724266" imgH="961905" progId="Paint.Picture">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6" y="116"/>
                          <a:ext cx="1248" cy="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672" name="Rectangle 8">
              <a:extLst>
                <a:ext uri="{FF2B5EF4-FFF2-40B4-BE49-F238E27FC236}">
                  <a16:creationId xmlns:a16="http://schemas.microsoft.com/office/drawing/2014/main" id="{3FE00E21-9B6B-49A9-A84D-F2AAF5D52AE2}"/>
                </a:ext>
              </a:extLst>
            </p:cNvPr>
            <p:cNvSpPr>
              <a:spLocks noChangeArrowheads="1"/>
            </p:cNvSpPr>
            <p:nvPr/>
          </p:nvSpPr>
          <p:spPr bwMode="auto">
            <a:xfrm flipV="1">
              <a:off x="3600" y="96"/>
              <a:ext cx="2064" cy="720"/>
            </a:xfrm>
            <a:prstGeom prst="rect">
              <a:avLst/>
            </a:prstGeom>
            <a:noFill/>
            <a:ln w="635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a:p>
          </p:txBody>
        </p:sp>
      </p:grpSp>
      <p:graphicFrame>
        <p:nvGraphicFramePr>
          <p:cNvPr id="113674" name="Object 10">
            <a:extLst>
              <a:ext uri="{FF2B5EF4-FFF2-40B4-BE49-F238E27FC236}">
                <a16:creationId xmlns:a16="http://schemas.microsoft.com/office/drawing/2014/main" id="{4BD79FED-7901-433F-BC0F-28333AD7CA72}"/>
              </a:ext>
            </a:extLst>
          </p:cNvPr>
          <p:cNvGraphicFramePr>
            <a:graphicFrameLocks noChangeAspect="1"/>
          </p:cNvGraphicFramePr>
          <p:nvPr/>
        </p:nvGraphicFramePr>
        <p:xfrm>
          <a:off x="914400" y="2057400"/>
          <a:ext cx="6961188" cy="4200525"/>
        </p:xfrm>
        <a:graphic>
          <a:graphicData uri="http://schemas.openxmlformats.org/presentationml/2006/ole">
            <mc:AlternateContent xmlns:mc="http://schemas.openxmlformats.org/markup-compatibility/2006">
              <mc:Choice xmlns:v="urn:schemas-microsoft-com:vml" Requires="v">
                <p:oleObj spid="_x0000_s113680" name="Obraz - mapa bitowa" r:id="rId8" imgW="6961905" imgH="4200000" progId="Paint.Picture">
                  <p:embed/>
                </p:oleObj>
              </mc:Choice>
              <mc:Fallback>
                <p:oleObj name="Obraz - mapa bitowa" r:id="rId8" imgW="6961905" imgH="4200000" progId="Paint.Picture">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400" y="2057400"/>
                        <a:ext cx="6961188" cy="420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Verdana"/>
        <a:ea typeface=""/>
        <a:cs typeface=""/>
      </a:majorFont>
      <a:minorFont>
        <a:latin typeface="Verdana"/>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5948</TotalTime>
  <Words>3327</Words>
  <Application>Microsoft Office PowerPoint</Application>
  <PresentationFormat>Pokaz na ekranie (4:3)</PresentationFormat>
  <Paragraphs>413</Paragraphs>
  <Slides>66</Slides>
  <Notes>66</Notes>
  <HiddenSlides>0</HiddenSlides>
  <MMClips>0</MMClips>
  <ScaleCrop>false</ScaleCrop>
  <HeadingPairs>
    <vt:vector size="8" baseType="variant">
      <vt:variant>
        <vt:lpstr>Używane czcionki</vt:lpstr>
      </vt:variant>
      <vt:variant>
        <vt:i4>6</vt:i4>
      </vt:variant>
      <vt:variant>
        <vt:lpstr>Motyw</vt:lpstr>
      </vt:variant>
      <vt:variant>
        <vt:i4>1</vt:i4>
      </vt:variant>
      <vt:variant>
        <vt:lpstr>Osadzone serwery OLE</vt:lpstr>
      </vt:variant>
      <vt:variant>
        <vt:i4>3</vt:i4>
      </vt:variant>
      <vt:variant>
        <vt:lpstr>Tytuły slajdów</vt:lpstr>
      </vt:variant>
      <vt:variant>
        <vt:i4>66</vt:i4>
      </vt:variant>
    </vt:vector>
  </HeadingPairs>
  <TitlesOfParts>
    <vt:vector size="76" baseType="lpstr">
      <vt:lpstr>Arial</vt:lpstr>
      <vt:lpstr>Calibri</vt:lpstr>
      <vt:lpstr>Symbol</vt:lpstr>
      <vt:lpstr>Times New Roman</vt:lpstr>
      <vt:lpstr>Verdana</vt:lpstr>
      <vt:lpstr>Wingdings</vt:lpstr>
      <vt:lpstr>Projekt domyślny</vt:lpstr>
      <vt:lpstr>Obraz - mapa bitowa</vt:lpstr>
      <vt:lpstr>Równanie</vt:lpstr>
      <vt:lpstr>Klip</vt:lpstr>
      <vt:lpstr>Praktyczne aspekty prognozowania niezawodności systemów elektronicznych -przykłady analiz</vt:lpstr>
      <vt:lpstr>Program wykładu </vt:lpstr>
      <vt:lpstr>Przykładowe metodologie </vt:lpstr>
      <vt:lpstr>Przykładowy moduł – studencki projekt Konwerter USB &lt;-&gt; RS232 z izolacją galwaniczną 2,5 kV  Autorzy: Konrad Sierotowicz &amp; Kamil Brzozowski</vt:lpstr>
      <vt:lpstr>Analiza MTBF modułu konwertera USB &lt;-&gt; RS232 z izolacją galwaniczną 2,5 kV </vt:lpstr>
      <vt:lpstr>Analiza MTBF modułu konwertera USB &lt;-&gt; RS232 z izolacją galwaniczną 2,5 kV </vt:lpstr>
      <vt:lpstr>Układy scalone </vt:lpstr>
      <vt:lpstr>Układy scalone </vt:lpstr>
      <vt:lpstr>Układy scalone </vt:lpstr>
      <vt:lpstr>Układy scalone </vt:lpstr>
      <vt:lpstr>Układy scalone </vt:lpstr>
      <vt:lpstr>FIDES guide 2009 - reguły ogólne </vt:lpstr>
      <vt:lpstr>FIDES guide 2009 - reguły ogólne </vt:lpstr>
      <vt:lpstr>FIDES guide 2009 - uwzględnienie cyklu eksploatacji</vt:lpstr>
      <vt:lpstr>FIDES guide 2009 czynniki przyśpieszające</vt:lpstr>
      <vt:lpstr>FIDES guide 2009 czynniki przyśpieszające</vt:lpstr>
      <vt:lpstr>FIDES guide 2009 czynniki przyśpieszające</vt:lpstr>
      <vt:lpstr>FIDES guide 2009 czynniki przyśpieszające</vt:lpstr>
      <vt:lpstr>FIDES guide 2009 czynniki przyśpieszające</vt:lpstr>
      <vt:lpstr>FIDES guide 2009 czynniki przyśpieszające</vt:lpstr>
      <vt:lpstr>FIDES guide 2009 czynniki przyśpieszające</vt:lpstr>
      <vt:lpstr>FIDES guide 2009 czynniki przyśpieszające</vt:lpstr>
      <vt:lpstr>FIDES guide 2009 układy scalone -  </vt:lpstr>
      <vt:lpstr>FIDES guide 2009 układy scalone - PM</vt:lpstr>
      <vt:lpstr>FIDES guide 2009 układy scalone - PM</vt:lpstr>
      <vt:lpstr>FIDES guide 2009 układy scalone - PM</vt:lpstr>
      <vt:lpstr>FIDES guide 2009 układy scalone - 0TH</vt:lpstr>
      <vt:lpstr>FIDES guide 2009 układy scalone - 0Stress</vt:lpstr>
      <vt:lpstr>FIDES guide 2009 układy scalone</vt:lpstr>
      <vt:lpstr>FIDES guide 2009 układy scalone</vt:lpstr>
      <vt:lpstr>Elementy bierne – rezystory - </vt:lpstr>
      <vt:lpstr>Elementy bierne – rezystory - </vt:lpstr>
      <vt:lpstr>Elementy bierne – rezystory - </vt:lpstr>
      <vt:lpstr>Elementy bierne – rezystory</vt:lpstr>
      <vt:lpstr>Elementy bierne – rezystory</vt:lpstr>
      <vt:lpstr>Montaż PCB</vt:lpstr>
      <vt:lpstr>Montaż PCB</vt:lpstr>
      <vt:lpstr>Montaż PCB</vt:lpstr>
      <vt:lpstr>Prezentacja programu PowerPoint</vt:lpstr>
      <vt:lpstr>Reliability process</vt:lpstr>
      <vt:lpstr>Reliability process</vt:lpstr>
      <vt:lpstr>Audit process</vt:lpstr>
      <vt:lpstr>Analiza MTBF i FMEDA radiotelefonu pociągowego VHF „Koliber”</vt:lpstr>
      <vt:lpstr>Analiza MTBF i FMEDA radiotelefonu pociągowego VHF „Koliber”</vt:lpstr>
      <vt:lpstr>Metodyka zgodna z IEC 61508  Component FMEDA – przykłady baz danych</vt:lpstr>
      <vt:lpstr>Siemens SN 29500 – przykład tabel dla układów pamięci</vt:lpstr>
      <vt:lpstr>Siemens SN 29500 – współczynniki przyspieszające</vt:lpstr>
      <vt:lpstr>Siemens SN 29500 – współczynnik przyspieszający od temperatury pracy</vt:lpstr>
      <vt:lpstr>Analiza MTBF i FMEDA radiotelefonu pociągowego VHF „Koliber”</vt:lpstr>
      <vt:lpstr>Analiza MTBF i FMEDA radiotelefonu pociągowego VHF „Koliber” analiza schematu ideowego</vt:lpstr>
      <vt:lpstr>Analiza MTBF i FMEDA radiotelefonu pociągowego VHF „Koliber” analiza schematu ideowego</vt:lpstr>
      <vt:lpstr>Analiza MTBF i FMEDA radiotelefonu pociągowego VHF „Koliber” analiza schematu ideowego</vt:lpstr>
      <vt:lpstr>Analiza MTBF i FMEDA radiotelefonu pociągowego VHF „Koliber” analiza schematu ideowego</vt:lpstr>
      <vt:lpstr>Analiza MTBF i FMEDA radiotelefonu pociągowego VHF „Koliber” analiza schematu ideowego</vt:lpstr>
      <vt:lpstr>Analiza MTBF i FMEDA radiotelefonu pociągowego VHF „Koliber”   Przykład komponenetów „NE/DD”</vt:lpstr>
      <vt:lpstr>Analiza MTBF i FMEDA radiotelefonu pociągowego VHF „Koliber”   Przykład komponenetów „DU”</vt:lpstr>
      <vt:lpstr>Analiza MTBF i FMEDA radiotelefonu pociągowego VHF „Koliber”   Analiza </vt:lpstr>
      <vt:lpstr>Analiza MTBF i FMEDA radiotelefonu pociągowego VHF „Koliber”   Analiza – straaasznie  rozbudowany arkusz Excell</vt:lpstr>
      <vt:lpstr>Analiza MTBF i FMEDA radiotelefonu pociągowego VHF „Koliber”   wyniki analizy</vt:lpstr>
      <vt:lpstr>No MTBF http://nomtbf.com/ Time to move on from MTBF by Fred Schenkelberg  </vt:lpstr>
      <vt:lpstr>No MTBF http://nomtbf.com/ Time to move on from MTBF by Fred Schenkelberg</vt:lpstr>
      <vt:lpstr>No MTBF http://nomtbf.com/ Time to move on from MTBF by Fred Schenkelberg</vt:lpstr>
      <vt:lpstr>No MTBF http://nomtbf.com/ Time to move on from MTBF by Fred Schenkelberg</vt:lpstr>
      <vt:lpstr>No MTBF http://nomtbf.com/  </vt:lpstr>
      <vt:lpstr>No MTBF http://nomtbf.com/  </vt:lpstr>
      <vt:lpstr>Dziękujemy…</vt:lpstr>
    </vt:vector>
  </TitlesOfParts>
  <Company>AGH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Paweł</dc:creator>
  <cp:lastModifiedBy>Jerzy Kasperek</cp:lastModifiedBy>
  <cp:revision>469</cp:revision>
  <cp:lastPrinted>2012-03-15T22:03:32Z</cp:lastPrinted>
  <dcterms:created xsi:type="dcterms:W3CDTF">2007-09-26T12:45:04Z</dcterms:created>
  <dcterms:modified xsi:type="dcterms:W3CDTF">2017-10-13T07:25:43Z</dcterms:modified>
</cp:coreProperties>
</file>