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263" r:id="rId2"/>
    <p:sldId id="384" r:id="rId3"/>
    <p:sldId id="455" r:id="rId4"/>
    <p:sldId id="387" r:id="rId5"/>
    <p:sldId id="386" r:id="rId6"/>
    <p:sldId id="390" r:id="rId7"/>
    <p:sldId id="385" r:id="rId8"/>
    <p:sldId id="456" r:id="rId9"/>
    <p:sldId id="457" r:id="rId10"/>
    <p:sldId id="388" r:id="rId11"/>
    <p:sldId id="391" r:id="rId12"/>
    <p:sldId id="392" r:id="rId13"/>
    <p:sldId id="398" r:id="rId14"/>
    <p:sldId id="393" r:id="rId15"/>
    <p:sldId id="459" r:id="rId16"/>
    <p:sldId id="460" r:id="rId17"/>
    <p:sldId id="461" r:id="rId18"/>
    <p:sldId id="394" r:id="rId19"/>
    <p:sldId id="396" r:id="rId20"/>
    <p:sldId id="397" r:id="rId21"/>
    <p:sldId id="399" r:id="rId22"/>
    <p:sldId id="458" r:id="rId23"/>
    <p:sldId id="452" r:id="rId24"/>
    <p:sldId id="453" r:id="rId25"/>
    <p:sldId id="454" r:id="rId26"/>
    <p:sldId id="451" r:id="rId27"/>
    <p:sldId id="420" r:id="rId28"/>
    <p:sldId id="421" r:id="rId29"/>
    <p:sldId id="422" r:id="rId30"/>
    <p:sldId id="423" r:id="rId31"/>
    <p:sldId id="424" r:id="rId32"/>
    <p:sldId id="425" r:id="rId33"/>
    <p:sldId id="426" r:id="rId34"/>
    <p:sldId id="427" r:id="rId35"/>
    <p:sldId id="428" r:id="rId36"/>
    <p:sldId id="429" r:id="rId37"/>
    <p:sldId id="430" r:id="rId38"/>
    <p:sldId id="431" r:id="rId39"/>
    <p:sldId id="434" r:id="rId40"/>
    <p:sldId id="435" r:id="rId41"/>
    <p:sldId id="436" r:id="rId42"/>
    <p:sldId id="432" r:id="rId43"/>
    <p:sldId id="433" r:id="rId44"/>
    <p:sldId id="437" r:id="rId45"/>
    <p:sldId id="438" r:id="rId46"/>
    <p:sldId id="444" r:id="rId47"/>
    <p:sldId id="439" r:id="rId48"/>
    <p:sldId id="440" r:id="rId49"/>
    <p:sldId id="445" r:id="rId50"/>
    <p:sldId id="446" r:id="rId51"/>
    <p:sldId id="441" r:id="rId52"/>
    <p:sldId id="442" r:id="rId53"/>
    <p:sldId id="443" r:id="rId54"/>
    <p:sldId id="447" r:id="rId55"/>
    <p:sldId id="415" r:id="rId56"/>
    <p:sldId id="338" r:id="rId57"/>
  </p:sldIdLst>
  <p:sldSz cx="9144000" cy="6858000" type="screen4x3"/>
  <p:notesSz cx="7099300" cy="10234613"/>
  <p:defaultTextStyle>
    <a:defPPr>
      <a:defRPr lang="pl-PL"/>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0000"/>
    <a:srgbClr val="328264"/>
    <a:srgbClr val="FF9900"/>
    <a:srgbClr val="5FC19C"/>
    <a:srgbClr val="339966"/>
    <a:srgbClr val="3366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01" autoAdjust="0"/>
    <p:restoredTop sz="99139" autoAdjust="0"/>
  </p:normalViewPr>
  <p:slideViewPr>
    <p:cSldViewPr>
      <p:cViewPr varScale="1">
        <p:scale>
          <a:sx n="116" d="100"/>
          <a:sy n="116" d="100"/>
        </p:scale>
        <p:origin x="1332" y="102"/>
      </p:cViewPr>
      <p:guideLst>
        <p:guide orient="horz" pos="2160"/>
        <p:guide pos="2880"/>
      </p:guideLst>
    </p:cSldViewPr>
  </p:slideViewPr>
  <p:outlineViewPr>
    <p:cViewPr>
      <p:scale>
        <a:sx n="25" d="100"/>
        <a:sy n="25" d="100"/>
      </p:scale>
      <p:origin x="0" y="1524"/>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slide" Target="slides/slide2.xml"/><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3B6D0FC-E2BF-4380-8BAF-2470F8514709}"/>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eaLnBrk="1" hangingPunct="1">
              <a:defRPr sz="1300">
                <a:latin typeface="Arial" charset="0"/>
              </a:defRPr>
            </a:lvl1pPr>
          </a:lstStyle>
          <a:p>
            <a:pPr>
              <a:defRPr/>
            </a:pPr>
            <a:endParaRPr lang="en-GB"/>
          </a:p>
        </p:txBody>
      </p:sp>
      <p:sp>
        <p:nvSpPr>
          <p:cNvPr id="17411" name="Rectangle 3">
            <a:extLst>
              <a:ext uri="{FF2B5EF4-FFF2-40B4-BE49-F238E27FC236}">
                <a16:creationId xmlns:a16="http://schemas.microsoft.com/office/drawing/2014/main" id="{6BF41C09-785C-469B-BDDA-B060FBC82E64}"/>
              </a:ext>
            </a:extLst>
          </p:cNvPr>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eaLnBrk="1" hangingPunct="1">
              <a:defRPr sz="1300">
                <a:latin typeface="Arial" charset="0"/>
              </a:defRPr>
            </a:lvl1pPr>
          </a:lstStyle>
          <a:p>
            <a:pPr>
              <a:defRPr/>
            </a:pPr>
            <a:endParaRPr lang="en-GB"/>
          </a:p>
        </p:txBody>
      </p:sp>
      <p:sp>
        <p:nvSpPr>
          <p:cNvPr id="17412" name="Rectangle 4">
            <a:extLst>
              <a:ext uri="{FF2B5EF4-FFF2-40B4-BE49-F238E27FC236}">
                <a16:creationId xmlns:a16="http://schemas.microsoft.com/office/drawing/2014/main" id="{C089D639-5D87-4A00-ACFA-AFA1E06EA4BC}"/>
              </a:ext>
            </a:extLst>
          </p:cNvPr>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eaLnBrk="1" hangingPunct="1">
              <a:defRPr sz="1300">
                <a:latin typeface="Arial" charset="0"/>
              </a:defRPr>
            </a:lvl1pPr>
          </a:lstStyle>
          <a:p>
            <a:pPr>
              <a:defRPr/>
            </a:pPr>
            <a:endParaRPr lang="en-GB"/>
          </a:p>
        </p:txBody>
      </p:sp>
      <p:sp>
        <p:nvSpPr>
          <p:cNvPr id="17413" name="Rectangle 5">
            <a:extLst>
              <a:ext uri="{FF2B5EF4-FFF2-40B4-BE49-F238E27FC236}">
                <a16:creationId xmlns:a16="http://schemas.microsoft.com/office/drawing/2014/main" id="{3AED9206-4026-4654-BB83-ADA814A4ED27}"/>
              </a:ext>
            </a:extLst>
          </p:cNvPr>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eaLnBrk="1" hangingPunct="1">
              <a:defRPr sz="1300">
                <a:latin typeface="Arial" panose="020B0604020202020204" pitchFamily="34" charset="0"/>
              </a:defRPr>
            </a:lvl1pPr>
          </a:lstStyle>
          <a:p>
            <a:pPr>
              <a:defRPr/>
            </a:pPr>
            <a:fld id="{EE7E9C77-6E4B-4BB9-80F2-C9AF2AEF7931}" type="slidenum">
              <a:rPr lang="en-GB" altLang="pl-PL"/>
              <a:pPr>
                <a:defRPr/>
              </a:pPr>
              <a:t>‹#›</a:t>
            </a:fld>
            <a:endParaRPr lang="en-GB" altLang="pl-P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0CD25C5E-8B09-4CB6-B87C-9D5E8DE113FF}"/>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eaLnBrk="1" hangingPunct="1">
              <a:defRPr sz="1300">
                <a:latin typeface="Arial" charset="0"/>
              </a:defRPr>
            </a:lvl1pPr>
          </a:lstStyle>
          <a:p>
            <a:pPr>
              <a:defRPr/>
            </a:pPr>
            <a:endParaRPr lang="en-GB"/>
          </a:p>
        </p:txBody>
      </p:sp>
      <p:sp>
        <p:nvSpPr>
          <p:cNvPr id="18435" name="Rectangle 3">
            <a:extLst>
              <a:ext uri="{FF2B5EF4-FFF2-40B4-BE49-F238E27FC236}">
                <a16:creationId xmlns:a16="http://schemas.microsoft.com/office/drawing/2014/main" id="{D8897080-3DAD-4AAA-9AA1-055CA186DE8D}"/>
              </a:ext>
            </a:extLst>
          </p:cNvPr>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eaLnBrk="1" hangingPunct="1">
              <a:defRPr sz="1300">
                <a:latin typeface="Arial" charset="0"/>
              </a:defRPr>
            </a:lvl1pPr>
          </a:lstStyle>
          <a:p>
            <a:pPr>
              <a:defRPr/>
            </a:pPr>
            <a:endParaRPr lang="en-GB"/>
          </a:p>
        </p:txBody>
      </p:sp>
      <p:sp>
        <p:nvSpPr>
          <p:cNvPr id="2052" name="Rectangle 4">
            <a:extLst>
              <a:ext uri="{FF2B5EF4-FFF2-40B4-BE49-F238E27FC236}">
                <a16:creationId xmlns:a16="http://schemas.microsoft.com/office/drawing/2014/main" id="{946A560E-D0BA-40BF-ACF7-D64B28179DED}"/>
              </a:ext>
            </a:extLst>
          </p:cNvPr>
          <p:cNvSpPr>
            <a:spLocks noRo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a:extLst>
              <a:ext uri="{FF2B5EF4-FFF2-40B4-BE49-F238E27FC236}">
                <a16:creationId xmlns:a16="http://schemas.microsoft.com/office/drawing/2014/main" id="{09B6AA60-96A9-4FCB-8029-30CFA66E61B8}"/>
              </a:ext>
            </a:extLst>
          </p:cNvPr>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GB" noProof="0"/>
              <a:t>Kliknij, aby edytować style wzorca tekstu</a:t>
            </a:r>
          </a:p>
          <a:p>
            <a:pPr lvl="1"/>
            <a:r>
              <a:rPr lang="en-GB" noProof="0"/>
              <a:t>Drugi poziom</a:t>
            </a:r>
          </a:p>
          <a:p>
            <a:pPr lvl="2"/>
            <a:r>
              <a:rPr lang="en-GB" noProof="0"/>
              <a:t>Trzeci poziom</a:t>
            </a:r>
          </a:p>
          <a:p>
            <a:pPr lvl="3"/>
            <a:r>
              <a:rPr lang="en-GB" noProof="0"/>
              <a:t>Czwarty poziom</a:t>
            </a:r>
          </a:p>
          <a:p>
            <a:pPr lvl="4"/>
            <a:r>
              <a:rPr lang="en-GB" noProof="0"/>
              <a:t>Piąty poziom</a:t>
            </a:r>
          </a:p>
        </p:txBody>
      </p:sp>
      <p:sp>
        <p:nvSpPr>
          <p:cNvPr id="18438" name="Rectangle 6">
            <a:extLst>
              <a:ext uri="{FF2B5EF4-FFF2-40B4-BE49-F238E27FC236}">
                <a16:creationId xmlns:a16="http://schemas.microsoft.com/office/drawing/2014/main" id="{F750EEB3-CA17-479A-92D0-D4966A4012E1}"/>
              </a:ext>
            </a:extLst>
          </p:cNvPr>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eaLnBrk="1" hangingPunct="1">
              <a:defRPr sz="1300">
                <a:latin typeface="Arial" charset="0"/>
              </a:defRPr>
            </a:lvl1pPr>
          </a:lstStyle>
          <a:p>
            <a:pPr>
              <a:defRPr/>
            </a:pPr>
            <a:endParaRPr lang="en-GB"/>
          </a:p>
        </p:txBody>
      </p:sp>
      <p:sp>
        <p:nvSpPr>
          <p:cNvPr id="18439" name="Rectangle 7">
            <a:extLst>
              <a:ext uri="{FF2B5EF4-FFF2-40B4-BE49-F238E27FC236}">
                <a16:creationId xmlns:a16="http://schemas.microsoft.com/office/drawing/2014/main" id="{69A6D1C4-0F06-463C-819A-6C4C23E34978}"/>
              </a:ext>
            </a:extLst>
          </p:cNvPr>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eaLnBrk="1" hangingPunct="1">
              <a:defRPr sz="1300">
                <a:latin typeface="Arial" panose="020B0604020202020204" pitchFamily="34" charset="0"/>
              </a:defRPr>
            </a:lvl1pPr>
          </a:lstStyle>
          <a:p>
            <a:pPr>
              <a:defRPr/>
            </a:pPr>
            <a:fld id="{4A98DCEB-8F9E-465A-AA34-56D024EE493B}" type="slidenum">
              <a:rPr lang="en-GB" altLang="pl-PL"/>
              <a:pPr>
                <a:defRPr/>
              </a:pPr>
              <a:t>‹#›</a:t>
            </a:fld>
            <a:endParaRPr lang="en-GB"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41C7CCA6-444F-46F7-AEED-ADD30BAE82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1363DAE-80B3-4111-A578-FBAC2F46FE57}" type="slidenum">
              <a:rPr lang="en-GB" altLang="pl-PL" sz="1300" smtClean="0"/>
              <a:pPr>
                <a:spcBef>
                  <a:spcPct val="0"/>
                </a:spcBef>
              </a:pPr>
              <a:t>1</a:t>
            </a:fld>
            <a:endParaRPr lang="en-GB" altLang="pl-PL" sz="1300"/>
          </a:p>
        </p:txBody>
      </p:sp>
      <p:sp>
        <p:nvSpPr>
          <p:cNvPr id="5123" name="Rectangle 2">
            <a:extLst>
              <a:ext uri="{FF2B5EF4-FFF2-40B4-BE49-F238E27FC236}">
                <a16:creationId xmlns:a16="http://schemas.microsoft.com/office/drawing/2014/main" id="{877950BE-5C2A-431E-A1E6-80D598774A2C}"/>
              </a:ext>
            </a:extLst>
          </p:cNvPr>
          <p:cNvSpPr>
            <a:spLocks noRot="1" noChangeArrowheads="1" noTextEdit="1"/>
          </p:cNvSpPr>
          <p:nvPr>
            <p:ph type="sldImg"/>
          </p:nvPr>
        </p:nvSpPr>
        <p:spPr>
          <a:ln/>
        </p:spPr>
      </p:sp>
      <p:sp>
        <p:nvSpPr>
          <p:cNvPr id="5124" name="Rectangle 3">
            <a:extLst>
              <a:ext uri="{FF2B5EF4-FFF2-40B4-BE49-F238E27FC236}">
                <a16:creationId xmlns:a16="http://schemas.microsoft.com/office/drawing/2014/main" id="{DD06F062-F3C9-4F74-806E-4DEA6C6926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625F0720-6A63-4E1E-97ED-2C5B19B13350}"/>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80356A3-D3EB-4F97-B8C5-5A5E3C232D75}" type="slidenum">
              <a:rPr lang="en-GB" altLang="pl-PL" sz="1300"/>
              <a:pPr algn="r" eaLnBrk="1" hangingPunct="1">
                <a:spcBef>
                  <a:spcPct val="0"/>
                </a:spcBef>
              </a:pPr>
              <a:t>10</a:t>
            </a:fld>
            <a:endParaRPr lang="en-GB" altLang="pl-PL" sz="1300"/>
          </a:p>
        </p:txBody>
      </p:sp>
      <p:sp>
        <p:nvSpPr>
          <p:cNvPr id="23555" name="Rectangle 2">
            <a:extLst>
              <a:ext uri="{FF2B5EF4-FFF2-40B4-BE49-F238E27FC236}">
                <a16:creationId xmlns:a16="http://schemas.microsoft.com/office/drawing/2014/main" id="{871D74FA-2F32-43F9-9BB2-FD64E5A573D2}"/>
              </a:ext>
            </a:extLst>
          </p:cNvPr>
          <p:cNvSpPr>
            <a:spLocks noRot="1" noChangeArrowheads="1" noTextEdit="1"/>
          </p:cNvSpPr>
          <p:nvPr>
            <p:ph type="sldImg"/>
          </p:nvPr>
        </p:nvSpPr>
        <p:spPr>
          <a:solidFill>
            <a:srgbClr val="FFFFFF"/>
          </a:solidFill>
          <a:ln/>
        </p:spPr>
      </p:sp>
      <p:sp>
        <p:nvSpPr>
          <p:cNvPr id="23556" name="Rectangle 3">
            <a:extLst>
              <a:ext uri="{FF2B5EF4-FFF2-40B4-BE49-F238E27FC236}">
                <a16:creationId xmlns:a16="http://schemas.microsoft.com/office/drawing/2014/main" id="{CC660F84-DF12-43C2-9BE2-5BC46BD6AC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552F1CBB-DCA7-466C-8F2E-7EFFE7CF2ED3}"/>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659D1CB-F8F6-4D71-8138-D37BEC4D867A}" type="slidenum">
              <a:rPr lang="en-GB" altLang="pl-PL" sz="1300"/>
              <a:pPr algn="r" eaLnBrk="1" hangingPunct="1">
                <a:spcBef>
                  <a:spcPct val="0"/>
                </a:spcBef>
              </a:pPr>
              <a:t>11</a:t>
            </a:fld>
            <a:endParaRPr lang="en-GB" altLang="pl-PL" sz="1300"/>
          </a:p>
        </p:txBody>
      </p:sp>
      <p:sp>
        <p:nvSpPr>
          <p:cNvPr id="25603" name="Rectangle 2">
            <a:extLst>
              <a:ext uri="{FF2B5EF4-FFF2-40B4-BE49-F238E27FC236}">
                <a16:creationId xmlns:a16="http://schemas.microsoft.com/office/drawing/2014/main" id="{13AC9791-61A6-4938-B939-9A4F2CC294B4}"/>
              </a:ext>
            </a:extLst>
          </p:cNvPr>
          <p:cNvSpPr>
            <a:spLocks noRot="1" noChangeArrowheads="1" noTextEdit="1"/>
          </p:cNvSpPr>
          <p:nvPr>
            <p:ph type="sldImg"/>
          </p:nvPr>
        </p:nvSpPr>
        <p:spPr>
          <a:solidFill>
            <a:srgbClr val="FFFFFF"/>
          </a:solidFill>
          <a:ln/>
        </p:spPr>
      </p:sp>
      <p:sp>
        <p:nvSpPr>
          <p:cNvPr id="25604" name="Rectangle 3">
            <a:extLst>
              <a:ext uri="{FF2B5EF4-FFF2-40B4-BE49-F238E27FC236}">
                <a16:creationId xmlns:a16="http://schemas.microsoft.com/office/drawing/2014/main" id="{AB5640A9-FFBC-4A48-9E19-0820DBE83D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79095AD2-DA3F-49E9-A543-9C2B83B1E07F}"/>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4779B32-76C8-4E9F-867A-1B0DCA22EF0A}" type="slidenum">
              <a:rPr lang="en-GB" altLang="pl-PL" sz="1300"/>
              <a:pPr algn="r" eaLnBrk="1" hangingPunct="1">
                <a:spcBef>
                  <a:spcPct val="0"/>
                </a:spcBef>
              </a:pPr>
              <a:t>12</a:t>
            </a:fld>
            <a:endParaRPr lang="en-GB" altLang="pl-PL" sz="1300"/>
          </a:p>
        </p:txBody>
      </p:sp>
      <p:sp>
        <p:nvSpPr>
          <p:cNvPr id="27651" name="Rectangle 2">
            <a:extLst>
              <a:ext uri="{FF2B5EF4-FFF2-40B4-BE49-F238E27FC236}">
                <a16:creationId xmlns:a16="http://schemas.microsoft.com/office/drawing/2014/main" id="{46EF4BA3-39A7-4877-B743-6AEBE0034803}"/>
              </a:ext>
            </a:extLst>
          </p:cNvPr>
          <p:cNvSpPr>
            <a:spLocks noRot="1" noChangeArrowheads="1" noTextEdit="1"/>
          </p:cNvSpPr>
          <p:nvPr>
            <p:ph type="sldImg"/>
          </p:nvPr>
        </p:nvSpPr>
        <p:spPr>
          <a:solidFill>
            <a:srgbClr val="FFFFFF"/>
          </a:solidFill>
          <a:ln/>
        </p:spPr>
      </p:sp>
      <p:sp>
        <p:nvSpPr>
          <p:cNvPr id="27652" name="Rectangle 3">
            <a:extLst>
              <a:ext uri="{FF2B5EF4-FFF2-40B4-BE49-F238E27FC236}">
                <a16:creationId xmlns:a16="http://schemas.microsoft.com/office/drawing/2014/main" id="{CA031991-ECB9-49CD-9FEB-A3314D8DC0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4798BA3C-A71E-4C91-A6B1-57A293AB02DC}"/>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ED2A655-EFC0-40FE-9DFE-9ECECA0ADD68}" type="slidenum">
              <a:rPr lang="en-GB" altLang="pl-PL" sz="1300"/>
              <a:pPr algn="r" eaLnBrk="1" hangingPunct="1">
                <a:spcBef>
                  <a:spcPct val="0"/>
                </a:spcBef>
              </a:pPr>
              <a:t>13</a:t>
            </a:fld>
            <a:endParaRPr lang="en-GB" altLang="pl-PL" sz="1300"/>
          </a:p>
        </p:txBody>
      </p:sp>
      <p:sp>
        <p:nvSpPr>
          <p:cNvPr id="29699" name="Rectangle 2">
            <a:extLst>
              <a:ext uri="{FF2B5EF4-FFF2-40B4-BE49-F238E27FC236}">
                <a16:creationId xmlns:a16="http://schemas.microsoft.com/office/drawing/2014/main" id="{F7CC6522-EEA8-40B5-88C7-B6CE34E08807}"/>
              </a:ext>
            </a:extLst>
          </p:cNvPr>
          <p:cNvSpPr>
            <a:spLocks noRot="1" noChangeArrowheads="1" noTextEdit="1"/>
          </p:cNvSpPr>
          <p:nvPr>
            <p:ph type="sldImg"/>
          </p:nvPr>
        </p:nvSpPr>
        <p:spPr>
          <a:solidFill>
            <a:srgbClr val="FFFFFF"/>
          </a:solidFill>
          <a:ln/>
        </p:spPr>
      </p:sp>
      <p:sp>
        <p:nvSpPr>
          <p:cNvPr id="29700" name="Rectangle 3">
            <a:extLst>
              <a:ext uri="{FF2B5EF4-FFF2-40B4-BE49-F238E27FC236}">
                <a16:creationId xmlns:a16="http://schemas.microsoft.com/office/drawing/2014/main" id="{610A8F81-CE31-44BF-BB07-D84D63BA0C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6C1F3E7-C5CE-42F1-984F-A00AE974C187}"/>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215864B-7E11-4A21-AE53-51AF9EAA0ED8}" type="slidenum">
              <a:rPr lang="en-GB" altLang="pl-PL" sz="1300"/>
              <a:pPr algn="r" eaLnBrk="1" hangingPunct="1">
                <a:spcBef>
                  <a:spcPct val="0"/>
                </a:spcBef>
              </a:pPr>
              <a:t>14</a:t>
            </a:fld>
            <a:endParaRPr lang="en-GB" altLang="pl-PL" sz="1300"/>
          </a:p>
        </p:txBody>
      </p:sp>
      <p:sp>
        <p:nvSpPr>
          <p:cNvPr id="31747" name="Rectangle 2">
            <a:extLst>
              <a:ext uri="{FF2B5EF4-FFF2-40B4-BE49-F238E27FC236}">
                <a16:creationId xmlns:a16="http://schemas.microsoft.com/office/drawing/2014/main" id="{F2D92770-DC79-4DDE-AC90-D422D98A88B5}"/>
              </a:ext>
            </a:extLst>
          </p:cNvPr>
          <p:cNvSpPr>
            <a:spLocks noRot="1" noChangeArrowheads="1" noTextEdit="1"/>
          </p:cNvSpPr>
          <p:nvPr>
            <p:ph type="sldImg"/>
          </p:nvPr>
        </p:nvSpPr>
        <p:spPr>
          <a:solidFill>
            <a:srgbClr val="FFFFFF"/>
          </a:solidFill>
          <a:ln/>
        </p:spPr>
      </p:sp>
      <p:sp>
        <p:nvSpPr>
          <p:cNvPr id="31748" name="Rectangle 3">
            <a:extLst>
              <a:ext uri="{FF2B5EF4-FFF2-40B4-BE49-F238E27FC236}">
                <a16:creationId xmlns:a16="http://schemas.microsoft.com/office/drawing/2014/main" id="{3D1159A0-2079-494B-B04A-ACBC120588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0783474E-D6AB-40A3-B8FF-D4A794A5A43D}"/>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481C6489-1AE8-4E4F-87C4-94A9944621D6}" type="slidenum">
              <a:rPr lang="en-GB" altLang="pl-PL" sz="1300"/>
              <a:pPr algn="r" eaLnBrk="1" hangingPunct="1">
                <a:spcBef>
                  <a:spcPct val="0"/>
                </a:spcBef>
              </a:pPr>
              <a:t>15</a:t>
            </a:fld>
            <a:endParaRPr lang="en-GB" altLang="pl-PL" sz="1300"/>
          </a:p>
        </p:txBody>
      </p:sp>
      <p:sp>
        <p:nvSpPr>
          <p:cNvPr id="33795" name="Rectangle 2">
            <a:extLst>
              <a:ext uri="{FF2B5EF4-FFF2-40B4-BE49-F238E27FC236}">
                <a16:creationId xmlns:a16="http://schemas.microsoft.com/office/drawing/2014/main" id="{0932C786-DD10-432D-AA0F-D76C9E10C431}"/>
              </a:ext>
            </a:extLst>
          </p:cNvPr>
          <p:cNvSpPr>
            <a:spLocks noRot="1" noChangeArrowheads="1" noTextEdit="1"/>
          </p:cNvSpPr>
          <p:nvPr>
            <p:ph type="sldImg"/>
          </p:nvPr>
        </p:nvSpPr>
        <p:spPr>
          <a:solidFill>
            <a:srgbClr val="FFFFFF"/>
          </a:solidFill>
          <a:ln/>
        </p:spPr>
      </p:sp>
      <p:sp>
        <p:nvSpPr>
          <p:cNvPr id="33796" name="Rectangle 3">
            <a:extLst>
              <a:ext uri="{FF2B5EF4-FFF2-40B4-BE49-F238E27FC236}">
                <a16:creationId xmlns:a16="http://schemas.microsoft.com/office/drawing/2014/main" id="{C0645279-6AF7-46B9-B6C4-406B335C66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3FBE90DE-67A2-4985-A1AD-30CED12039F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1783F45-D15B-45B2-A454-F62218E41155}" type="slidenum">
              <a:rPr lang="en-GB" altLang="pl-PL" sz="1300"/>
              <a:pPr algn="r" eaLnBrk="1" hangingPunct="1">
                <a:spcBef>
                  <a:spcPct val="0"/>
                </a:spcBef>
              </a:pPr>
              <a:t>16</a:t>
            </a:fld>
            <a:endParaRPr lang="en-GB" altLang="pl-PL" sz="1300"/>
          </a:p>
        </p:txBody>
      </p:sp>
      <p:sp>
        <p:nvSpPr>
          <p:cNvPr id="35843" name="Rectangle 2">
            <a:extLst>
              <a:ext uri="{FF2B5EF4-FFF2-40B4-BE49-F238E27FC236}">
                <a16:creationId xmlns:a16="http://schemas.microsoft.com/office/drawing/2014/main" id="{D3F7D1E6-FCB0-4F1C-9BF7-FDD94FE851FD}"/>
              </a:ext>
            </a:extLst>
          </p:cNvPr>
          <p:cNvSpPr>
            <a:spLocks noRot="1" noChangeArrowheads="1" noTextEdit="1"/>
          </p:cNvSpPr>
          <p:nvPr>
            <p:ph type="sldImg"/>
          </p:nvPr>
        </p:nvSpPr>
        <p:spPr>
          <a:solidFill>
            <a:srgbClr val="FFFFFF"/>
          </a:solidFill>
          <a:ln/>
        </p:spPr>
      </p:sp>
      <p:sp>
        <p:nvSpPr>
          <p:cNvPr id="35844" name="Rectangle 3">
            <a:extLst>
              <a:ext uri="{FF2B5EF4-FFF2-40B4-BE49-F238E27FC236}">
                <a16:creationId xmlns:a16="http://schemas.microsoft.com/office/drawing/2014/main" id="{15CFB895-1020-4CBE-8603-1AB72AD14E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AC6751D4-72AB-4B47-B796-9586B98A04F7}"/>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E125AD7-BFBB-4D43-98B5-C17F6F6A2C40}" type="slidenum">
              <a:rPr lang="en-GB" altLang="pl-PL" sz="1300"/>
              <a:pPr algn="r" eaLnBrk="1" hangingPunct="1">
                <a:spcBef>
                  <a:spcPct val="0"/>
                </a:spcBef>
              </a:pPr>
              <a:t>17</a:t>
            </a:fld>
            <a:endParaRPr lang="en-GB" altLang="pl-PL" sz="1300"/>
          </a:p>
        </p:txBody>
      </p:sp>
      <p:sp>
        <p:nvSpPr>
          <p:cNvPr id="37891" name="Rectangle 2">
            <a:extLst>
              <a:ext uri="{FF2B5EF4-FFF2-40B4-BE49-F238E27FC236}">
                <a16:creationId xmlns:a16="http://schemas.microsoft.com/office/drawing/2014/main" id="{E321DF09-FB50-4414-8EA0-A144A9292EF8}"/>
              </a:ext>
            </a:extLst>
          </p:cNvPr>
          <p:cNvSpPr>
            <a:spLocks noRot="1" noChangeArrowheads="1" noTextEdit="1"/>
          </p:cNvSpPr>
          <p:nvPr>
            <p:ph type="sldImg"/>
          </p:nvPr>
        </p:nvSpPr>
        <p:spPr>
          <a:solidFill>
            <a:srgbClr val="FFFFFF"/>
          </a:solidFill>
          <a:ln/>
        </p:spPr>
      </p:sp>
      <p:sp>
        <p:nvSpPr>
          <p:cNvPr id="37892" name="Rectangle 3">
            <a:extLst>
              <a:ext uri="{FF2B5EF4-FFF2-40B4-BE49-F238E27FC236}">
                <a16:creationId xmlns:a16="http://schemas.microsoft.com/office/drawing/2014/main" id="{A9846973-ABEE-48F5-98A8-42CE637444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EAF0C1CD-8E50-4E2B-B1C9-303401231F42}"/>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50345DD-DD0C-4142-939B-3420B5737C94}" type="slidenum">
              <a:rPr lang="en-GB" altLang="pl-PL" sz="1300"/>
              <a:pPr algn="r" eaLnBrk="1" hangingPunct="1">
                <a:spcBef>
                  <a:spcPct val="0"/>
                </a:spcBef>
              </a:pPr>
              <a:t>18</a:t>
            </a:fld>
            <a:endParaRPr lang="en-GB" altLang="pl-PL" sz="1300"/>
          </a:p>
        </p:txBody>
      </p:sp>
      <p:sp>
        <p:nvSpPr>
          <p:cNvPr id="39939" name="Rectangle 2">
            <a:extLst>
              <a:ext uri="{FF2B5EF4-FFF2-40B4-BE49-F238E27FC236}">
                <a16:creationId xmlns:a16="http://schemas.microsoft.com/office/drawing/2014/main" id="{2FB31385-F1D9-49F5-9810-116F2148183E}"/>
              </a:ext>
            </a:extLst>
          </p:cNvPr>
          <p:cNvSpPr>
            <a:spLocks noRot="1" noChangeArrowheads="1" noTextEdit="1"/>
          </p:cNvSpPr>
          <p:nvPr>
            <p:ph type="sldImg"/>
          </p:nvPr>
        </p:nvSpPr>
        <p:spPr>
          <a:solidFill>
            <a:srgbClr val="FFFFFF"/>
          </a:solidFill>
          <a:ln/>
        </p:spPr>
      </p:sp>
      <p:sp>
        <p:nvSpPr>
          <p:cNvPr id="39940" name="Rectangle 3">
            <a:extLst>
              <a:ext uri="{FF2B5EF4-FFF2-40B4-BE49-F238E27FC236}">
                <a16:creationId xmlns:a16="http://schemas.microsoft.com/office/drawing/2014/main" id="{D8D0F1C5-1F3C-481C-986F-71A478914E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415E3D86-3F44-4357-96B9-202832AA49C1}"/>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C1722CF-A7EF-4E3B-AACC-11B92130D7D9}" type="slidenum">
              <a:rPr lang="en-GB" altLang="pl-PL" sz="1300"/>
              <a:pPr algn="r" eaLnBrk="1" hangingPunct="1">
                <a:spcBef>
                  <a:spcPct val="0"/>
                </a:spcBef>
              </a:pPr>
              <a:t>19</a:t>
            </a:fld>
            <a:endParaRPr lang="en-GB" altLang="pl-PL" sz="1300"/>
          </a:p>
        </p:txBody>
      </p:sp>
      <p:sp>
        <p:nvSpPr>
          <p:cNvPr id="41987" name="Rectangle 2">
            <a:extLst>
              <a:ext uri="{FF2B5EF4-FFF2-40B4-BE49-F238E27FC236}">
                <a16:creationId xmlns:a16="http://schemas.microsoft.com/office/drawing/2014/main" id="{BD0D0F37-1870-4ED2-B34C-9379C747EE2A}"/>
              </a:ext>
            </a:extLst>
          </p:cNvPr>
          <p:cNvSpPr>
            <a:spLocks noRot="1" noChangeArrowheads="1" noTextEdit="1"/>
          </p:cNvSpPr>
          <p:nvPr>
            <p:ph type="sldImg"/>
          </p:nvPr>
        </p:nvSpPr>
        <p:spPr>
          <a:solidFill>
            <a:srgbClr val="FFFFFF"/>
          </a:solidFill>
          <a:ln/>
        </p:spPr>
      </p:sp>
      <p:sp>
        <p:nvSpPr>
          <p:cNvPr id="41988" name="Rectangle 3">
            <a:extLst>
              <a:ext uri="{FF2B5EF4-FFF2-40B4-BE49-F238E27FC236}">
                <a16:creationId xmlns:a16="http://schemas.microsoft.com/office/drawing/2014/main" id="{9D5504FA-85F8-41F9-B030-3C04A3ED16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0DB5792B-4564-40A6-8471-6180727D0F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5DCCC18-3432-49FF-9E9F-942A0D6BC6DE}" type="slidenum">
              <a:rPr lang="en-GB" altLang="pl-PL" sz="1300" smtClean="0"/>
              <a:pPr>
                <a:spcBef>
                  <a:spcPct val="0"/>
                </a:spcBef>
              </a:pPr>
              <a:t>2</a:t>
            </a:fld>
            <a:endParaRPr lang="en-GB" altLang="pl-PL" sz="1300"/>
          </a:p>
        </p:txBody>
      </p:sp>
      <p:sp>
        <p:nvSpPr>
          <p:cNvPr id="7171" name="Rectangle 2">
            <a:extLst>
              <a:ext uri="{FF2B5EF4-FFF2-40B4-BE49-F238E27FC236}">
                <a16:creationId xmlns:a16="http://schemas.microsoft.com/office/drawing/2014/main" id="{8212DE9C-15B1-4FD9-BA2B-48447766D2E2}"/>
              </a:ext>
            </a:extLst>
          </p:cNvPr>
          <p:cNvSpPr>
            <a:spLocks noRot="1" noChangeArrowheads="1" noTextEdit="1"/>
          </p:cNvSpPr>
          <p:nvPr>
            <p:ph type="sldImg"/>
          </p:nvPr>
        </p:nvSpPr>
        <p:spPr>
          <a:ln/>
        </p:spPr>
      </p:sp>
      <p:sp>
        <p:nvSpPr>
          <p:cNvPr id="7172" name="Rectangle 3">
            <a:extLst>
              <a:ext uri="{FF2B5EF4-FFF2-40B4-BE49-F238E27FC236}">
                <a16:creationId xmlns:a16="http://schemas.microsoft.com/office/drawing/2014/main" id="{5AD3AE13-AE4B-420F-82EB-C6938D2E72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75B0DB3C-D024-43A4-BE25-D19C547CD696}"/>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DA2FF1A-F1F3-4717-808F-FE725EE956BB}" type="slidenum">
              <a:rPr lang="en-GB" altLang="pl-PL" sz="1300"/>
              <a:pPr algn="r" eaLnBrk="1" hangingPunct="1">
                <a:spcBef>
                  <a:spcPct val="0"/>
                </a:spcBef>
              </a:pPr>
              <a:t>20</a:t>
            </a:fld>
            <a:endParaRPr lang="en-GB" altLang="pl-PL" sz="1300"/>
          </a:p>
        </p:txBody>
      </p:sp>
      <p:sp>
        <p:nvSpPr>
          <p:cNvPr id="44035" name="Rectangle 2">
            <a:extLst>
              <a:ext uri="{FF2B5EF4-FFF2-40B4-BE49-F238E27FC236}">
                <a16:creationId xmlns:a16="http://schemas.microsoft.com/office/drawing/2014/main" id="{A9536D0C-CBFD-4C47-8C50-A0066AF9FFAD}"/>
              </a:ext>
            </a:extLst>
          </p:cNvPr>
          <p:cNvSpPr>
            <a:spLocks noRot="1" noChangeArrowheads="1" noTextEdit="1"/>
          </p:cNvSpPr>
          <p:nvPr>
            <p:ph type="sldImg"/>
          </p:nvPr>
        </p:nvSpPr>
        <p:spPr>
          <a:solidFill>
            <a:srgbClr val="FFFFFF"/>
          </a:solidFill>
          <a:ln/>
        </p:spPr>
      </p:sp>
      <p:sp>
        <p:nvSpPr>
          <p:cNvPr id="44036" name="Rectangle 3">
            <a:extLst>
              <a:ext uri="{FF2B5EF4-FFF2-40B4-BE49-F238E27FC236}">
                <a16:creationId xmlns:a16="http://schemas.microsoft.com/office/drawing/2014/main" id="{FEC40D1F-734F-43ED-98B0-72F7C969C4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F65F0EA7-7863-40FF-B410-CE00503167B2}"/>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7F67C43-7CF7-441A-BBB3-8E608048A6CF}" type="slidenum">
              <a:rPr lang="en-GB" altLang="pl-PL" sz="1300"/>
              <a:pPr algn="r" eaLnBrk="1" hangingPunct="1">
                <a:spcBef>
                  <a:spcPct val="0"/>
                </a:spcBef>
              </a:pPr>
              <a:t>21</a:t>
            </a:fld>
            <a:endParaRPr lang="en-GB" altLang="pl-PL" sz="1300"/>
          </a:p>
        </p:txBody>
      </p:sp>
      <p:sp>
        <p:nvSpPr>
          <p:cNvPr id="46083" name="Rectangle 2">
            <a:extLst>
              <a:ext uri="{FF2B5EF4-FFF2-40B4-BE49-F238E27FC236}">
                <a16:creationId xmlns:a16="http://schemas.microsoft.com/office/drawing/2014/main" id="{4B4B27BE-2FFC-4219-B19E-B08CA41049C8}"/>
              </a:ext>
            </a:extLst>
          </p:cNvPr>
          <p:cNvSpPr>
            <a:spLocks noRot="1" noChangeArrowheads="1" noTextEdit="1"/>
          </p:cNvSpPr>
          <p:nvPr>
            <p:ph type="sldImg"/>
          </p:nvPr>
        </p:nvSpPr>
        <p:spPr>
          <a:solidFill>
            <a:srgbClr val="FFFFFF"/>
          </a:solidFill>
          <a:ln/>
        </p:spPr>
      </p:sp>
      <p:sp>
        <p:nvSpPr>
          <p:cNvPr id="46084" name="Rectangle 3">
            <a:extLst>
              <a:ext uri="{FF2B5EF4-FFF2-40B4-BE49-F238E27FC236}">
                <a16:creationId xmlns:a16="http://schemas.microsoft.com/office/drawing/2014/main" id="{72C68416-11A5-4AE4-A356-F900A361F8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415F8452-68FC-463D-A5CD-340214EB5E76}"/>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52D06BF-5728-4052-802C-A89123180E2E}" type="slidenum">
              <a:rPr lang="en-GB" altLang="pl-PL" sz="1300"/>
              <a:pPr algn="r" eaLnBrk="1" hangingPunct="1">
                <a:spcBef>
                  <a:spcPct val="0"/>
                </a:spcBef>
              </a:pPr>
              <a:t>22</a:t>
            </a:fld>
            <a:endParaRPr lang="en-GB" altLang="pl-PL" sz="1300"/>
          </a:p>
        </p:txBody>
      </p:sp>
      <p:sp>
        <p:nvSpPr>
          <p:cNvPr id="48131" name="Rectangle 2">
            <a:extLst>
              <a:ext uri="{FF2B5EF4-FFF2-40B4-BE49-F238E27FC236}">
                <a16:creationId xmlns:a16="http://schemas.microsoft.com/office/drawing/2014/main" id="{87FA77B7-E21D-409B-BB20-71D60193A8F1}"/>
              </a:ext>
            </a:extLst>
          </p:cNvPr>
          <p:cNvSpPr>
            <a:spLocks noRot="1" noChangeArrowheads="1" noTextEdit="1"/>
          </p:cNvSpPr>
          <p:nvPr>
            <p:ph type="sldImg"/>
          </p:nvPr>
        </p:nvSpPr>
        <p:spPr>
          <a:solidFill>
            <a:srgbClr val="FFFFFF"/>
          </a:solidFill>
          <a:ln/>
        </p:spPr>
      </p:sp>
      <p:sp>
        <p:nvSpPr>
          <p:cNvPr id="48132" name="Rectangle 3">
            <a:extLst>
              <a:ext uri="{FF2B5EF4-FFF2-40B4-BE49-F238E27FC236}">
                <a16:creationId xmlns:a16="http://schemas.microsoft.com/office/drawing/2014/main" id="{1C0EA92F-8ADE-41F6-8A6F-D35AAB0C20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3C50B53F-869F-4A73-B464-A24F31FD09FC}"/>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E7678B8-5CDD-46C9-9BB4-0DDE8DD46C6C}" type="slidenum">
              <a:rPr lang="en-GB" altLang="pl-PL" sz="1300"/>
              <a:pPr algn="r" eaLnBrk="1" hangingPunct="1">
                <a:spcBef>
                  <a:spcPct val="0"/>
                </a:spcBef>
              </a:pPr>
              <a:t>23</a:t>
            </a:fld>
            <a:endParaRPr lang="en-GB" altLang="pl-PL" sz="1300"/>
          </a:p>
        </p:txBody>
      </p:sp>
      <p:sp>
        <p:nvSpPr>
          <p:cNvPr id="50179" name="Rectangle 2">
            <a:extLst>
              <a:ext uri="{FF2B5EF4-FFF2-40B4-BE49-F238E27FC236}">
                <a16:creationId xmlns:a16="http://schemas.microsoft.com/office/drawing/2014/main" id="{7D17B0BF-5A61-41FF-A049-F402045AB9B7}"/>
              </a:ext>
            </a:extLst>
          </p:cNvPr>
          <p:cNvSpPr>
            <a:spLocks noRot="1" noChangeArrowheads="1" noTextEdit="1"/>
          </p:cNvSpPr>
          <p:nvPr>
            <p:ph type="sldImg"/>
          </p:nvPr>
        </p:nvSpPr>
        <p:spPr>
          <a:solidFill>
            <a:srgbClr val="FFFFFF"/>
          </a:solidFill>
          <a:ln/>
        </p:spPr>
      </p:sp>
      <p:sp>
        <p:nvSpPr>
          <p:cNvPr id="50180" name="Rectangle 3">
            <a:extLst>
              <a:ext uri="{FF2B5EF4-FFF2-40B4-BE49-F238E27FC236}">
                <a16:creationId xmlns:a16="http://schemas.microsoft.com/office/drawing/2014/main" id="{22D7AF80-E4EC-445F-96B3-4F1B207BB9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526408CC-D584-42E0-B966-BD7E05BC840B}"/>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B3C71BA-F31D-44C8-885E-5A565CA05B8F}" type="slidenum">
              <a:rPr lang="en-GB" altLang="pl-PL" sz="1300"/>
              <a:pPr algn="r" eaLnBrk="1" hangingPunct="1">
                <a:spcBef>
                  <a:spcPct val="0"/>
                </a:spcBef>
              </a:pPr>
              <a:t>24</a:t>
            </a:fld>
            <a:endParaRPr lang="en-GB" altLang="pl-PL" sz="1300"/>
          </a:p>
        </p:txBody>
      </p:sp>
      <p:sp>
        <p:nvSpPr>
          <p:cNvPr id="52227" name="Rectangle 2">
            <a:extLst>
              <a:ext uri="{FF2B5EF4-FFF2-40B4-BE49-F238E27FC236}">
                <a16:creationId xmlns:a16="http://schemas.microsoft.com/office/drawing/2014/main" id="{D787749C-B82D-4161-B37B-152B472AD7AA}"/>
              </a:ext>
            </a:extLst>
          </p:cNvPr>
          <p:cNvSpPr>
            <a:spLocks noRot="1" noChangeArrowheads="1" noTextEdit="1"/>
          </p:cNvSpPr>
          <p:nvPr>
            <p:ph type="sldImg"/>
          </p:nvPr>
        </p:nvSpPr>
        <p:spPr>
          <a:solidFill>
            <a:srgbClr val="FFFFFF"/>
          </a:solidFill>
          <a:ln/>
        </p:spPr>
      </p:sp>
      <p:sp>
        <p:nvSpPr>
          <p:cNvPr id="52228" name="Rectangle 3">
            <a:extLst>
              <a:ext uri="{FF2B5EF4-FFF2-40B4-BE49-F238E27FC236}">
                <a16:creationId xmlns:a16="http://schemas.microsoft.com/office/drawing/2014/main" id="{6AD66126-BAB8-4F4D-B075-C3E76A8B6D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F2EF9662-A16C-40E8-A18B-B1193044C28E}"/>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5C8C239-85AF-406E-BA08-0461BE680838}" type="slidenum">
              <a:rPr lang="en-GB" altLang="pl-PL" sz="1300"/>
              <a:pPr algn="r" eaLnBrk="1" hangingPunct="1">
                <a:spcBef>
                  <a:spcPct val="0"/>
                </a:spcBef>
              </a:pPr>
              <a:t>25</a:t>
            </a:fld>
            <a:endParaRPr lang="en-GB" altLang="pl-PL" sz="1300"/>
          </a:p>
        </p:txBody>
      </p:sp>
      <p:sp>
        <p:nvSpPr>
          <p:cNvPr id="54275" name="Rectangle 2">
            <a:extLst>
              <a:ext uri="{FF2B5EF4-FFF2-40B4-BE49-F238E27FC236}">
                <a16:creationId xmlns:a16="http://schemas.microsoft.com/office/drawing/2014/main" id="{467C0E01-F6C4-46C2-87ED-EA9BB43BABC8}"/>
              </a:ext>
            </a:extLst>
          </p:cNvPr>
          <p:cNvSpPr>
            <a:spLocks noRot="1" noChangeArrowheads="1" noTextEdit="1"/>
          </p:cNvSpPr>
          <p:nvPr>
            <p:ph type="sldImg"/>
          </p:nvPr>
        </p:nvSpPr>
        <p:spPr>
          <a:solidFill>
            <a:srgbClr val="FFFFFF"/>
          </a:solidFill>
          <a:ln/>
        </p:spPr>
      </p:sp>
      <p:sp>
        <p:nvSpPr>
          <p:cNvPr id="54276" name="Rectangle 3">
            <a:extLst>
              <a:ext uri="{FF2B5EF4-FFF2-40B4-BE49-F238E27FC236}">
                <a16:creationId xmlns:a16="http://schemas.microsoft.com/office/drawing/2014/main" id="{CE9054B5-760D-4C75-B2AA-4BFE2DE09D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5DA85110-B360-4082-9F38-E83AC57EEBB3}"/>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20A94FA-697D-43EA-A559-E83948658CCA}" type="slidenum">
              <a:rPr lang="en-GB" altLang="pl-PL" sz="1300"/>
              <a:pPr algn="r" eaLnBrk="1" hangingPunct="1">
                <a:spcBef>
                  <a:spcPct val="0"/>
                </a:spcBef>
              </a:pPr>
              <a:t>26</a:t>
            </a:fld>
            <a:endParaRPr lang="en-GB" altLang="pl-PL" sz="1300"/>
          </a:p>
        </p:txBody>
      </p:sp>
      <p:sp>
        <p:nvSpPr>
          <p:cNvPr id="56323" name="Rectangle 2">
            <a:extLst>
              <a:ext uri="{FF2B5EF4-FFF2-40B4-BE49-F238E27FC236}">
                <a16:creationId xmlns:a16="http://schemas.microsoft.com/office/drawing/2014/main" id="{BEE2D808-CCC0-4B7D-B190-2C03D7A192D1}"/>
              </a:ext>
            </a:extLst>
          </p:cNvPr>
          <p:cNvSpPr>
            <a:spLocks noRot="1" noChangeArrowheads="1" noTextEdit="1"/>
          </p:cNvSpPr>
          <p:nvPr>
            <p:ph type="sldImg"/>
          </p:nvPr>
        </p:nvSpPr>
        <p:spPr>
          <a:solidFill>
            <a:srgbClr val="FFFFFF"/>
          </a:solidFill>
          <a:ln/>
        </p:spPr>
      </p:sp>
      <p:sp>
        <p:nvSpPr>
          <p:cNvPr id="56324" name="Rectangle 3">
            <a:extLst>
              <a:ext uri="{FF2B5EF4-FFF2-40B4-BE49-F238E27FC236}">
                <a16:creationId xmlns:a16="http://schemas.microsoft.com/office/drawing/2014/main" id="{9C31158B-1CFF-46D5-AA93-A6E05EB14D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680A8122-6FF2-4D46-8FBD-C69E9E1751B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10EDCA9-210E-45A2-A695-B79CC7A99510}" type="slidenum">
              <a:rPr lang="en-GB" altLang="pl-PL" sz="1300"/>
              <a:pPr algn="r" eaLnBrk="1" hangingPunct="1">
                <a:spcBef>
                  <a:spcPct val="0"/>
                </a:spcBef>
              </a:pPr>
              <a:t>27</a:t>
            </a:fld>
            <a:endParaRPr lang="en-GB" altLang="pl-PL" sz="1300"/>
          </a:p>
        </p:txBody>
      </p:sp>
      <p:sp>
        <p:nvSpPr>
          <p:cNvPr id="58371" name="Rectangle 2">
            <a:extLst>
              <a:ext uri="{FF2B5EF4-FFF2-40B4-BE49-F238E27FC236}">
                <a16:creationId xmlns:a16="http://schemas.microsoft.com/office/drawing/2014/main" id="{35C66BE4-ADA8-41DB-878D-3DCD852ECEEA}"/>
              </a:ext>
            </a:extLst>
          </p:cNvPr>
          <p:cNvSpPr>
            <a:spLocks noRot="1" noChangeArrowheads="1" noTextEdit="1"/>
          </p:cNvSpPr>
          <p:nvPr>
            <p:ph type="sldImg"/>
          </p:nvPr>
        </p:nvSpPr>
        <p:spPr>
          <a:solidFill>
            <a:srgbClr val="FFFFFF"/>
          </a:solidFill>
          <a:ln/>
        </p:spPr>
      </p:sp>
      <p:sp>
        <p:nvSpPr>
          <p:cNvPr id="58372" name="Rectangle 3">
            <a:extLst>
              <a:ext uri="{FF2B5EF4-FFF2-40B4-BE49-F238E27FC236}">
                <a16:creationId xmlns:a16="http://schemas.microsoft.com/office/drawing/2014/main" id="{BE32A012-40D8-4AC1-A4A7-7DE09F4FEF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B84C85E9-5E43-4FE8-B137-A93931AF14B1}"/>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8A9D1F6-8C24-421A-AF95-117E3FD7E887}" type="slidenum">
              <a:rPr lang="en-GB" altLang="pl-PL" sz="1300"/>
              <a:pPr algn="r" eaLnBrk="1" hangingPunct="1">
                <a:spcBef>
                  <a:spcPct val="0"/>
                </a:spcBef>
              </a:pPr>
              <a:t>28</a:t>
            </a:fld>
            <a:endParaRPr lang="en-GB" altLang="pl-PL" sz="1300"/>
          </a:p>
        </p:txBody>
      </p:sp>
      <p:sp>
        <p:nvSpPr>
          <p:cNvPr id="60419" name="Rectangle 2">
            <a:extLst>
              <a:ext uri="{FF2B5EF4-FFF2-40B4-BE49-F238E27FC236}">
                <a16:creationId xmlns:a16="http://schemas.microsoft.com/office/drawing/2014/main" id="{71B8BDEA-7D80-44A1-A0DC-9D06106BD93F}"/>
              </a:ext>
            </a:extLst>
          </p:cNvPr>
          <p:cNvSpPr>
            <a:spLocks noRot="1" noChangeArrowheads="1" noTextEdit="1"/>
          </p:cNvSpPr>
          <p:nvPr>
            <p:ph type="sldImg"/>
          </p:nvPr>
        </p:nvSpPr>
        <p:spPr>
          <a:solidFill>
            <a:srgbClr val="FFFFFF"/>
          </a:solidFill>
          <a:ln/>
        </p:spPr>
      </p:sp>
      <p:sp>
        <p:nvSpPr>
          <p:cNvPr id="60420" name="Rectangle 3">
            <a:extLst>
              <a:ext uri="{FF2B5EF4-FFF2-40B4-BE49-F238E27FC236}">
                <a16:creationId xmlns:a16="http://schemas.microsoft.com/office/drawing/2014/main" id="{4914F4DB-3BC8-41E7-A3D5-BF5F33A1FA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C58C2C7F-ABF5-49E7-B165-05F7F2B13D6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9A3CC26-7B6F-493B-81BE-9263454460F3}" type="slidenum">
              <a:rPr lang="en-GB" altLang="pl-PL" sz="1300"/>
              <a:pPr algn="r" eaLnBrk="1" hangingPunct="1">
                <a:spcBef>
                  <a:spcPct val="0"/>
                </a:spcBef>
              </a:pPr>
              <a:t>29</a:t>
            </a:fld>
            <a:endParaRPr lang="en-GB" altLang="pl-PL" sz="1300"/>
          </a:p>
        </p:txBody>
      </p:sp>
      <p:sp>
        <p:nvSpPr>
          <p:cNvPr id="62467" name="Rectangle 2">
            <a:extLst>
              <a:ext uri="{FF2B5EF4-FFF2-40B4-BE49-F238E27FC236}">
                <a16:creationId xmlns:a16="http://schemas.microsoft.com/office/drawing/2014/main" id="{F743F5CA-8D62-4090-BBB8-818406FF5931}"/>
              </a:ext>
            </a:extLst>
          </p:cNvPr>
          <p:cNvSpPr>
            <a:spLocks noRot="1" noChangeArrowheads="1" noTextEdit="1"/>
          </p:cNvSpPr>
          <p:nvPr>
            <p:ph type="sldImg"/>
          </p:nvPr>
        </p:nvSpPr>
        <p:spPr>
          <a:solidFill>
            <a:srgbClr val="FFFFFF"/>
          </a:solidFill>
          <a:ln/>
        </p:spPr>
      </p:sp>
      <p:sp>
        <p:nvSpPr>
          <p:cNvPr id="62468" name="Rectangle 3">
            <a:extLst>
              <a:ext uri="{FF2B5EF4-FFF2-40B4-BE49-F238E27FC236}">
                <a16:creationId xmlns:a16="http://schemas.microsoft.com/office/drawing/2014/main" id="{FE8E2CAF-D818-4000-ACBB-02CCCD955A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8DDB54B3-5827-4623-A3AD-C68CDF8C9979}"/>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6424B2F-976E-43B3-BE4B-321A7F99E542}" type="slidenum">
              <a:rPr lang="en-GB" altLang="pl-PL" sz="1300"/>
              <a:pPr algn="r" eaLnBrk="1" hangingPunct="1">
                <a:spcBef>
                  <a:spcPct val="0"/>
                </a:spcBef>
              </a:pPr>
              <a:t>3</a:t>
            </a:fld>
            <a:endParaRPr lang="en-GB" altLang="pl-PL" sz="1300"/>
          </a:p>
        </p:txBody>
      </p:sp>
      <p:sp>
        <p:nvSpPr>
          <p:cNvPr id="9219" name="Rectangle 2">
            <a:extLst>
              <a:ext uri="{FF2B5EF4-FFF2-40B4-BE49-F238E27FC236}">
                <a16:creationId xmlns:a16="http://schemas.microsoft.com/office/drawing/2014/main" id="{47DA0A7D-B5CD-45D3-8935-41389B439724}"/>
              </a:ext>
            </a:extLst>
          </p:cNvPr>
          <p:cNvSpPr>
            <a:spLocks noRot="1" noChangeArrowheads="1" noTextEdit="1"/>
          </p:cNvSpPr>
          <p:nvPr>
            <p:ph type="sldImg"/>
          </p:nvPr>
        </p:nvSpPr>
        <p:spPr>
          <a:solidFill>
            <a:srgbClr val="FFFFFF"/>
          </a:solidFill>
          <a:ln/>
        </p:spPr>
      </p:sp>
      <p:sp>
        <p:nvSpPr>
          <p:cNvPr id="9220" name="Rectangle 3">
            <a:extLst>
              <a:ext uri="{FF2B5EF4-FFF2-40B4-BE49-F238E27FC236}">
                <a16:creationId xmlns:a16="http://schemas.microsoft.com/office/drawing/2014/main" id="{4FEF84AD-CD26-4538-8B2D-7627F57223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AD77A7C5-4683-4ED8-9762-A5D8AEECD177}"/>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A24B6EF-4830-4CAD-8572-9EA73A260478}" type="slidenum">
              <a:rPr lang="en-GB" altLang="pl-PL" sz="1300"/>
              <a:pPr algn="r" eaLnBrk="1" hangingPunct="1">
                <a:spcBef>
                  <a:spcPct val="0"/>
                </a:spcBef>
              </a:pPr>
              <a:t>30</a:t>
            </a:fld>
            <a:endParaRPr lang="en-GB" altLang="pl-PL" sz="1300"/>
          </a:p>
        </p:txBody>
      </p:sp>
      <p:sp>
        <p:nvSpPr>
          <p:cNvPr id="64515" name="Rectangle 2">
            <a:extLst>
              <a:ext uri="{FF2B5EF4-FFF2-40B4-BE49-F238E27FC236}">
                <a16:creationId xmlns:a16="http://schemas.microsoft.com/office/drawing/2014/main" id="{82366BBB-5825-4F3F-829D-7A2AFAC9D42B}"/>
              </a:ext>
            </a:extLst>
          </p:cNvPr>
          <p:cNvSpPr>
            <a:spLocks noRot="1" noChangeArrowheads="1" noTextEdit="1"/>
          </p:cNvSpPr>
          <p:nvPr>
            <p:ph type="sldImg"/>
          </p:nvPr>
        </p:nvSpPr>
        <p:spPr>
          <a:solidFill>
            <a:srgbClr val="FFFFFF"/>
          </a:solidFill>
          <a:ln/>
        </p:spPr>
      </p:sp>
      <p:sp>
        <p:nvSpPr>
          <p:cNvPr id="64516" name="Rectangle 3">
            <a:extLst>
              <a:ext uri="{FF2B5EF4-FFF2-40B4-BE49-F238E27FC236}">
                <a16:creationId xmlns:a16="http://schemas.microsoft.com/office/drawing/2014/main" id="{6E93E60D-E0BB-4C41-8ED6-A6F6F774FA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A2816C44-8436-43B2-AA22-74589421057F}"/>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854C950-BC76-4483-B84A-35B62F60D767}" type="slidenum">
              <a:rPr lang="en-GB" altLang="pl-PL" sz="1300"/>
              <a:pPr algn="r" eaLnBrk="1" hangingPunct="1">
                <a:spcBef>
                  <a:spcPct val="0"/>
                </a:spcBef>
              </a:pPr>
              <a:t>31</a:t>
            </a:fld>
            <a:endParaRPr lang="en-GB" altLang="pl-PL" sz="1300"/>
          </a:p>
        </p:txBody>
      </p:sp>
      <p:sp>
        <p:nvSpPr>
          <p:cNvPr id="66563" name="Rectangle 2">
            <a:extLst>
              <a:ext uri="{FF2B5EF4-FFF2-40B4-BE49-F238E27FC236}">
                <a16:creationId xmlns:a16="http://schemas.microsoft.com/office/drawing/2014/main" id="{8CF46CF3-972A-43CD-B240-F7E323EC5FDD}"/>
              </a:ext>
            </a:extLst>
          </p:cNvPr>
          <p:cNvSpPr>
            <a:spLocks noRot="1" noChangeArrowheads="1" noTextEdit="1"/>
          </p:cNvSpPr>
          <p:nvPr>
            <p:ph type="sldImg"/>
          </p:nvPr>
        </p:nvSpPr>
        <p:spPr>
          <a:solidFill>
            <a:srgbClr val="FFFFFF"/>
          </a:solidFill>
          <a:ln/>
        </p:spPr>
      </p:sp>
      <p:sp>
        <p:nvSpPr>
          <p:cNvPr id="66564" name="Rectangle 3">
            <a:extLst>
              <a:ext uri="{FF2B5EF4-FFF2-40B4-BE49-F238E27FC236}">
                <a16:creationId xmlns:a16="http://schemas.microsoft.com/office/drawing/2014/main" id="{34F2B1E5-4E43-4C1C-87B8-8CE3011D91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55E2D768-FD38-4744-9150-1126C1CE682D}"/>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C8F50D9-F000-4633-B153-CB059D8E0026}" type="slidenum">
              <a:rPr lang="en-GB" altLang="pl-PL" sz="1300"/>
              <a:pPr algn="r" eaLnBrk="1" hangingPunct="1">
                <a:spcBef>
                  <a:spcPct val="0"/>
                </a:spcBef>
              </a:pPr>
              <a:t>32</a:t>
            </a:fld>
            <a:endParaRPr lang="en-GB" altLang="pl-PL" sz="1300"/>
          </a:p>
        </p:txBody>
      </p:sp>
      <p:sp>
        <p:nvSpPr>
          <p:cNvPr id="68611" name="Rectangle 2">
            <a:extLst>
              <a:ext uri="{FF2B5EF4-FFF2-40B4-BE49-F238E27FC236}">
                <a16:creationId xmlns:a16="http://schemas.microsoft.com/office/drawing/2014/main" id="{2F0DC349-D5ED-451D-84F7-592673E8F51D}"/>
              </a:ext>
            </a:extLst>
          </p:cNvPr>
          <p:cNvSpPr>
            <a:spLocks noRot="1" noChangeArrowheads="1" noTextEdit="1"/>
          </p:cNvSpPr>
          <p:nvPr>
            <p:ph type="sldImg"/>
          </p:nvPr>
        </p:nvSpPr>
        <p:spPr>
          <a:solidFill>
            <a:srgbClr val="FFFFFF"/>
          </a:solidFill>
          <a:ln/>
        </p:spPr>
      </p:sp>
      <p:sp>
        <p:nvSpPr>
          <p:cNvPr id="68612" name="Rectangle 3">
            <a:extLst>
              <a:ext uri="{FF2B5EF4-FFF2-40B4-BE49-F238E27FC236}">
                <a16:creationId xmlns:a16="http://schemas.microsoft.com/office/drawing/2014/main" id="{8503C937-6BB3-4F2C-B7B6-5D0ED9399B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BEDD8877-6A9F-4FA0-937A-4D274A497F8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16198B4-782C-41C3-AFE2-A292599BD34C}" type="slidenum">
              <a:rPr lang="en-GB" altLang="pl-PL" sz="1300"/>
              <a:pPr algn="r" eaLnBrk="1" hangingPunct="1">
                <a:spcBef>
                  <a:spcPct val="0"/>
                </a:spcBef>
              </a:pPr>
              <a:t>33</a:t>
            </a:fld>
            <a:endParaRPr lang="en-GB" altLang="pl-PL" sz="1300"/>
          </a:p>
        </p:txBody>
      </p:sp>
      <p:sp>
        <p:nvSpPr>
          <p:cNvPr id="70659" name="Rectangle 2">
            <a:extLst>
              <a:ext uri="{FF2B5EF4-FFF2-40B4-BE49-F238E27FC236}">
                <a16:creationId xmlns:a16="http://schemas.microsoft.com/office/drawing/2014/main" id="{F10748D0-F1DC-43B7-BCAC-550595738098}"/>
              </a:ext>
            </a:extLst>
          </p:cNvPr>
          <p:cNvSpPr>
            <a:spLocks noRot="1" noChangeArrowheads="1" noTextEdit="1"/>
          </p:cNvSpPr>
          <p:nvPr>
            <p:ph type="sldImg"/>
          </p:nvPr>
        </p:nvSpPr>
        <p:spPr>
          <a:solidFill>
            <a:srgbClr val="FFFFFF"/>
          </a:solidFill>
          <a:ln/>
        </p:spPr>
      </p:sp>
      <p:sp>
        <p:nvSpPr>
          <p:cNvPr id="70660" name="Rectangle 3">
            <a:extLst>
              <a:ext uri="{FF2B5EF4-FFF2-40B4-BE49-F238E27FC236}">
                <a16:creationId xmlns:a16="http://schemas.microsoft.com/office/drawing/2014/main" id="{FD02C323-061A-4EA1-9E0E-BF66B0063C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15F55415-20CB-40A4-886B-7849F6671A59}"/>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9D8D0C4-C7DF-45B7-8819-762D203B0561}" type="slidenum">
              <a:rPr lang="en-GB" altLang="pl-PL" sz="1300"/>
              <a:pPr algn="r" eaLnBrk="1" hangingPunct="1">
                <a:spcBef>
                  <a:spcPct val="0"/>
                </a:spcBef>
              </a:pPr>
              <a:t>34</a:t>
            </a:fld>
            <a:endParaRPr lang="en-GB" altLang="pl-PL" sz="1300"/>
          </a:p>
        </p:txBody>
      </p:sp>
      <p:sp>
        <p:nvSpPr>
          <p:cNvPr id="72707" name="Rectangle 2">
            <a:extLst>
              <a:ext uri="{FF2B5EF4-FFF2-40B4-BE49-F238E27FC236}">
                <a16:creationId xmlns:a16="http://schemas.microsoft.com/office/drawing/2014/main" id="{3CB67758-2955-43FE-8EC5-89B1EC3D933C}"/>
              </a:ext>
            </a:extLst>
          </p:cNvPr>
          <p:cNvSpPr>
            <a:spLocks noRot="1" noChangeArrowheads="1" noTextEdit="1"/>
          </p:cNvSpPr>
          <p:nvPr>
            <p:ph type="sldImg"/>
          </p:nvPr>
        </p:nvSpPr>
        <p:spPr>
          <a:solidFill>
            <a:srgbClr val="FFFFFF"/>
          </a:solidFill>
          <a:ln/>
        </p:spPr>
      </p:sp>
      <p:sp>
        <p:nvSpPr>
          <p:cNvPr id="72708" name="Rectangle 3">
            <a:extLst>
              <a:ext uri="{FF2B5EF4-FFF2-40B4-BE49-F238E27FC236}">
                <a16:creationId xmlns:a16="http://schemas.microsoft.com/office/drawing/2014/main" id="{DDDB5A21-6C49-4E06-AEF8-DADE4C3CE6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7FBB1B3E-606D-4667-AC7C-7D5AB3AC85CE}"/>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7FBB2A6-C4FA-4BF6-B785-2FF317AA9B9E}" type="slidenum">
              <a:rPr lang="en-GB" altLang="pl-PL" sz="1300"/>
              <a:pPr algn="r" eaLnBrk="1" hangingPunct="1">
                <a:spcBef>
                  <a:spcPct val="0"/>
                </a:spcBef>
              </a:pPr>
              <a:t>35</a:t>
            </a:fld>
            <a:endParaRPr lang="en-GB" altLang="pl-PL" sz="1300"/>
          </a:p>
        </p:txBody>
      </p:sp>
      <p:sp>
        <p:nvSpPr>
          <p:cNvPr id="74755" name="Rectangle 2">
            <a:extLst>
              <a:ext uri="{FF2B5EF4-FFF2-40B4-BE49-F238E27FC236}">
                <a16:creationId xmlns:a16="http://schemas.microsoft.com/office/drawing/2014/main" id="{0C077DBF-C876-4A61-97A4-3C16CB0995CF}"/>
              </a:ext>
            </a:extLst>
          </p:cNvPr>
          <p:cNvSpPr>
            <a:spLocks noRot="1" noChangeArrowheads="1" noTextEdit="1"/>
          </p:cNvSpPr>
          <p:nvPr>
            <p:ph type="sldImg"/>
          </p:nvPr>
        </p:nvSpPr>
        <p:spPr>
          <a:solidFill>
            <a:srgbClr val="FFFFFF"/>
          </a:solidFill>
          <a:ln/>
        </p:spPr>
      </p:sp>
      <p:sp>
        <p:nvSpPr>
          <p:cNvPr id="74756" name="Rectangle 3">
            <a:extLst>
              <a:ext uri="{FF2B5EF4-FFF2-40B4-BE49-F238E27FC236}">
                <a16:creationId xmlns:a16="http://schemas.microsoft.com/office/drawing/2014/main" id="{ECB3AD8A-4FAC-47EC-B700-3EAF19C7C7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AD9ECA68-1575-442E-AE13-FAD9567BB50E}"/>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A76EACB3-E183-451B-8970-12F0A06E09DD}" type="slidenum">
              <a:rPr lang="en-GB" altLang="pl-PL" sz="1300"/>
              <a:pPr algn="r" eaLnBrk="1" hangingPunct="1">
                <a:spcBef>
                  <a:spcPct val="0"/>
                </a:spcBef>
              </a:pPr>
              <a:t>36</a:t>
            </a:fld>
            <a:endParaRPr lang="en-GB" altLang="pl-PL" sz="1300"/>
          </a:p>
        </p:txBody>
      </p:sp>
      <p:sp>
        <p:nvSpPr>
          <p:cNvPr id="76803" name="Rectangle 2">
            <a:extLst>
              <a:ext uri="{FF2B5EF4-FFF2-40B4-BE49-F238E27FC236}">
                <a16:creationId xmlns:a16="http://schemas.microsoft.com/office/drawing/2014/main" id="{BAD8937B-80E9-4BD1-B9DE-0F3C50E0F814}"/>
              </a:ext>
            </a:extLst>
          </p:cNvPr>
          <p:cNvSpPr>
            <a:spLocks noRot="1" noChangeArrowheads="1" noTextEdit="1"/>
          </p:cNvSpPr>
          <p:nvPr>
            <p:ph type="sldImg"/>
          </p:nvPr>
        </p:nvSpPr>
        <p:spPr>
          <a:solidFill>
            <a:srgbClr val="FFFFFF"/>
          </a:solidFill>
          <a:ln/>
        </p:spPr>
      </p:sp>
      <p:sp>
        <p:nvSpPr>
          <p:cNvPr id="76804" name="Rectangle 3">
            <a:extLst>
              <a:ext uri="{FF2B5EF4-FFF2-40B4-BE49-F238E27FC236}">
                <a16:creationId xmlns:a16="http://schemas.microsoft.com/office/drawing/2014/main" id="{D6BAAEC3-AB9E-4656-AD2F-7AE9B37AAC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EC1E527E-262D-4DDE-AEC4-0A9111B1C65E}"/>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FB87EDA-EE49-4079-9EB2-1035B0CC39D6}" type="slidenum">
              <a:rPr lang="en-GB" altLang="pl-PL" sz="1300"/>
              <a:pPr algn="r" eaLnBrk="1" hangingPunct="1">
                <a:spcBef>
                  <a:spcPct val="0"/>
                </a:spcBef>
              </a:pPr>
              <a:t>37</a:t>
            </a:fld>
            <a:endParaRPr lang="en-GB" altLang="pl-PL" sz="1300"/>
          </a:p>
        </p:txBody>
      </p:sp>
      <p:sp>
        <p:nvSpPr>
          <p:cNvPr id="78851" name="Rectangle 2">
            <a:extLst>
              <a:ext uri="{FF2B5EF4-FFF2-40B4-BE49-F238E27FC236}">
                <a16:creationId xmlns:a16="http://schemas.microsoft.com/office/drawing/2014/main" id="{9B8E0023-630A-462D-83B9-29BC0B22105C}"/>
              </a:ext>
            </a:extLst>
          </p:cNvPr>
          <p:cNvSpPr>
            <a:spLocks noRot="1" noChangeArrowheads="1" noTextEdit="1"/>
          </p:cNvSpPr>
          <p:nvPr>
            <p:ph type="sldImg"/>
          </p:nvPr>
        </p:nvSpPr>
        <p:spPr>
          <a:solidFill>
            <a:srgbClr val="FFFFFF"/>
          </a:solidFill>
          <a:ln/>
        </p:spPr>
      </p:sp>
      <p:sp>
        <p:nvSpPr>
          <p:cNvPr id="78852" name="Rectangle 3">
            <a:extLst>
              <a:ext uri="{FF2B5EF4-FFF2-40B4-BE49-F238E27FC236}">
                <a16:creationId xmlns:a16="http://schemas.microsoft.com/office/drawing/2014/main" id="{4F79CAFE-F9C5-46C0-A9B3-7DFBAD5F22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C44EFFD1-4D7A-4DF8-83B9-A047D3CC1494}"/>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20EA20A-050F-46DE-807D-C1F3BF0ECA80}" type="slidenum">
              <a:rPr lang="en-GB" altLang="pl-PL" sz="1300"/>
              <a:pPr algn="r" eaLnBrk="1" hangingPunct="1">
                <a:spcBef>
                  <a:spcPct val="0"/>
                </a:spcBef>
              </a:pPr>
              <a:t>38</a:t>
            </a:fld>
            <a:endParaRPr lang="en-GB" altLang="pl-PL" sz="1300"/>
          </a:p>
        </p:txBody>
      </p:sp>
      <p:sp>
        <p:nvSpPr>
          <p:cNvPr id="80899" name="Rectangle 2">
            <a:extLst>
              <a:ext uri="{FF2B5EF4-FFF2-40B4-BE49-F238E27FC236}">
                <a16:creationId xmlns:a16="http://schemas.microsoft.com/office/drawing/2014/main" id="{6878A1B8-A695-4C15-B179-D4E18B435601}"/>
              </a:ext>
            </a:extLst>
          </p:cNvPr>
          <p:cNvSpPr>
            <a:spLocks noRot="1" noChangeArrowheads="1" noTextEdit="1"/>
          </p:cNvSpPr>
          <p:nvPr>
            <p:ph type="sldImg"/>
          </p:nvPr>
        </p:nvSpPr>
        <p:spPr>
          <a:solidFill>
            <a:srgbClr val="FFFFFF"/>
          </a:solidFill>
          <a:ln/>
        </p:spPr>
      </p:sp>
      <p:sp>
        <p:nvSpPr>
          <p:cNvPr id="80900" name="Rectangle 3">
            <a:extLst>
              <a:ext uri="{FF2B5EF4-FFF2-40B4-BE49-F238E27FC236}">
                <a16:creationId xmlns:a16="http://schemas.microsoft.com/office/drawing/2014/main" id="{54C9E39E-E9C9-4CFE-A9CC-C77E811EB6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323C6A98-B5FE-4FFC-9315-ED3ABCC6381B}"/>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3BB6707-BD1A-4461-AAF7-BAE5888D39EB}" type="slidenum">
              <a:rPr lang="en-GB" altLang="pl-PL" sz="1300"/>
              <a:pPr algn="r" eaLnBrk="1" hangingPunct="1">
                <a:spcBef>
                  <a:spcPct val="0"/>
                </a:spcBef>
              </a:pPr>
              <a:t>39</a:t>
            </a:fld>
            <a:endParaRPr lang="en-GB" altLang="pl-PL" sz="1300"/>
          </a:p>
        </p:txBody>
      </p:sp>
      <p:sp>
        <p:nvSpPr>
          <p:cNvPr id="82947" name="Rectangle 2">
            <a:extLst>
              <a:ext uri="{FF2B5EF4-FFF2-40B4-BE49-F238E27FC236}">
                <a16:creationId xmlns:a16="http://schemas.microsoft.com/office/drawing/2014/main" id="{9CDB6256-19B1-4014-A55D-05DECD826A4B}"/>
              </a:ext>
            </a:extLst>
          </p:cNvPr>
          <p:cNvSpPr>
            <a:spLocks noRot="1" noChangeArrowheads="1" noTextEdit="1"/>
          </p:cNvSpPr>
          <p:nvPr>
            <p:ph type="sldImg"/>
          </p:nvPr>
        </p:nvSpPr>
        <p:spPr>
          <a:solidFill>
            <a:srgbClr val="FFFFFF"/>
          </a:solidFill>
          <a:ln/>
        </p:spPr>
      </p:sp>
      <p:sp>
        <p:nvSpPr>
          <p:cNvPr id="82948" name="Rectangle 3">
            <a:extLst>
              <a:ext uri="{FF2B5EF4-FFF2-40B4-BE49-F238E27FC236}">
                <a16:creationId xmlns:a16="http://schemas.microsoft.com/office/drawing/2014/main" id="{3F7B53C6-FF16-48F0-912D-6EC052DEC3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FCE344B9-EAD4-44A0-B381-948A8404CB96}"/>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75AA266-5E48-4AEE-B776-DDF014748481}" type="slidenum">
              <a:rPr lang="en-GB" altLang="pl-PL" sz="1300"/>
              <a:pPr algn="r" eaLnBrk="1" hangingPunct="1">
                <a:spcBef>
                  <a:spcPct val="0"/>
                </a:spcBef>
              </a:pPr>
              <a:t>4</a:t>
            </a:fld>
            <a:endParaRPr lang="en-GB" altLang="pl-PL" sz="1300"/>
          </a:p>
        </p:txBody>
      </p:sp>
      <p:sp>
        <p:nvSpPr>
          <p:cNvPr id="11267" name="Rectangle 2">
            <a:extLst>
              <a:ext uri="{FF2B5EF4-FFF2-40B4-BE49-F238E27FC236}">
                <a16:creationId xmlns:a16="http://schemas.microsoft.com/office/drawing/2014/main" id="{54429D2E-F929-4B2B-8276-1779923E3C4C}"/>
              </a:ext>
            </a:extLst>
          </p:cNvPr>
          <p:cNvSpPr>
            <a:spLocks noRot="1" noChangeArrowheads="1" noTextEdit="1"/>
          </p:cNvSpPr>
          <p:nvPr>
            <p:ph type="sldImg"/>
          </p:nvPr>
        </p:nvSpPr>
        <p:spPr>
          <a:solidFill>
            <a:srgbClr val="FFFFFF"/>
          </a:solidFill>
          <a:ln/>
        </p:spPr>
      </p:sp>
      <p:sp>
        <p:nvSpPr>
          <p:cNvPr id="11268" name="Rectangle 3">
            <a:extLst>
              <a:ext uri="{FF2B5EF4-FFF2-40B4-BE49-F238E27FC236}">
                <a16:creationId xmlns:a16="http://schemas.microsoft.com/office/drawing/2014/main" id="{D1A81291-CEBF-4CD9-A581-D2A66133DC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F096095C-7E4D-421C-8084-45A5CB838F22}"/>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13A45B5-BF5F-4A1C-94B2-B5DA8FA21D46}" type="slidenum">
              <a:rPr lang="en-GB" altLang="pl-PL" sz="1300"/>
              <a:pPr algn="r" eaLnBrk="1" hangingPunct="1">
                <a:spcBef>
                  <a:spcPct val="0"/>
                </a:spcBef>
              </a:pPr>
              <a:t>40</a:t>
            </a:fld>
            <a:endParaRPr lang="en-GB" altLang="pl-PL" sz="1300"/>
          </a:p>
        </p:txBody>
      </p:sp>
      <p:sp>
        <p:nvSpPr>
          <p:cNvPr id="84995" name="Rectangle 2">
            <a:extLst>
              <a:ext uri="{FF2B5EF4-FFF2-40B4-BE49-F238E27FC236}">
                <a16:creationId xmlns:a16="http://schemas.microsoft.com/office/drawing/2014/main" id="{988EFBDC-C54B-4602-8D87-C55BA7BC93CD}"/>
              </a:ext>
            </a:extLst>
          </p:cNvPr>
          <p:cNvSpPr>
            <a:spLocks noRot="1" noChangeArrowheads="1" noTextEdit="1"/>
          </p:cNvSpPr>
          <p:nvPr>
            <p:ph type="sldImg"/>
          </p:nvPr>
        </p:nvSpPr>
        <p:spPr>
          <a:solidFill>
            <a:srgbClr val="FFFFFF"/>
          </a:solidFill>
          <a:ln/>
        </p:spPr>
      </p:sp>
      <p:sp>
        <p:nvSpPr>
          <p:cNvPr id="84996" name="Rectangle 3">
            <a:extLst>
              <a:ext uri="{FF2B5EF4-FFF2-40B4-BE49-F238E27FC236}">
                <a16:creationId xmlns:a16="http://schemas.microsoft.com/office/drawing/2014/main" id="{B40CD02F-84BB-453D-876F-346846ED50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76667006-41D7-40DA-9B9C-7B7674CA2B2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41B5BB8-F9F9-4F1B-9D0E-0051F2E7B483}" type="slidenum">
              <a:rPr lang="en-GB" altLang="pl-PL" sz="1300"/>
              <a:pPr algn="r" eaLnBrk="1" hangingPunct="1">
                <a:spcBef>
                  <a:spcPct val="0"/>
                </a:spcBef>
              </a:pPr>
              <a:t>41</a:t>
            </a:fld>
            <a:endParaRPr lang="en-GB" altLang="pl-PL" sz="1300"/>
          </a:p>
        </p:txBody>
      </p:sp>
      <p:sp>
        <p:nvSpPr>
          <p:cNvPr id="87043" name="Rectangle 2">
            <a:extLst>
              <a:ext uri="{FF2B5EF4-FFF2-40B4-BE49-F238E27FC236}">
                <a16:creationId xmlns:a16="http://schemas.microsoft.com/office/drawing/2014/main" id="{C180CE8F-54CD-4C0D-B9B8-0D670BC0C65E}"/>
              </a:ext>
            </a:extLst>
          </p:cNvPr>
          <p:cNvSpPr>
            <a:spLocks noRot="1" noChangeArrowheads="1" noTextEdit="1"/>
          </p:cNvSpPr>
          <p:nvPr>
            <p:ph type="sldImg"/>
          </p:nvPr>
        </p:nvSpPr>
        <p:spPr>
          <a:solidFill>
            <a:srgbClr val="FFFFFF"/>
          </a:solidFill>
          <a:ln/>
        </p:spPr>
      </p:sp>
      <p:sp>
        <p:nvSpPr>
          <p:cNvPr id="87044" name="Rectangle 3">
            <a:extLst>
              <a:ext uri="{FF2B5EF4-FFF2-40B4-BE49-F238E27FC236}">
                <a16:creationId xmlns:a16="http://schemas.microsoft.com/office/drawing/2014/main" id="{1ADF5F6A-2CAC-4FB8-A4C1-C7E526E3AB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9F9451F8-0D4A-4767-BFD6-894B9B8FB0DF}"/>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9D72435-0835-4D1B-915D-12D398EACF52}" type="slidenum">
              <a:rPr lang="en-GB" altLang="pl-PL" sz="1300"/>
              <a:pPr algn="r" eaLnBrk="1" hangingPunct="1">
                <a:spcBef>
                  <a:spcPct val="0"/>
                </a:spcBef>
              </a:pPr>
              <a:t>42</a:t>
            </a:fld>
            <a:endParaRPr lang="en-GB" altLang="pl-PL" sz="1300"/>
          </a:p>
        </p:txBody>
      </p:sp>
      <p:sp>
        <p:nvSpPr>
          <p:cNvPr id="89091" name="Rectangle 2">
            <a:extLst>
              <a:ext uri="{FF2B5EF4-FFF2-40B4-BE49-F238E27FC236}">
                <a16:creationId xmlns:a16="http://schemas.microsoft.com/office/drawing/2014/main" id="{78555942-A674-4D4F-9A38-613BCF64740B}"/>
              </a:ext>
            </a:extLst>
          </p:cNvPr>
          <p:cNvSpPr>
            <a:spLocks noRot="1" noChangeArrowheads="1" noTextEdit="1"/>
          </p:cNvSpPr>
          <p:nvPr>
            <p:ph type="sldImg"/>
          </p:nvPr>
        </p:nvSpPr>
        <p:spPr>
          <a:solidFill>
            <a:srgbClr val="FFFFFF"/>
          </a:solidFill>
          <a:ln/>
        </p:spPr>
      </p:sp>
      <p:sp>
        <p:nvSpPr>
          <p:cNvPr id="89092" name="Rectangle 3">
            <a:extLst>
              <a:ext uri="{FF2B5EF4-FFF2-40B4-BE49-F238E27FC236}">
                <a16:creationId xmlns:a16="http://schemas.microsoft.com/office/drawing/2014/main" id="{070FE8E5-8186-4791-9ED5-D75FDB0183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C1D40ACB-AF47-49AD-B2B9-30C4B61C50CB}"/>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9BC5F3D-4EB4-4BEC-9774-8460CBCABFBA}" type="slidenum">
              <a:rPr lang="en-GB" altLang="pl-PL" sz="1300"/>
              <a:pPr algn="r" eaLnBrk="1" hangingPunct="1">
                <a:spcBef>
                  <a:spcPct val="0"/>
                </a:spcBef>
              </a:pPr>
              <a:t>43</a:t>
            </a:fld>
            <a:endParaRPr lang="en-GB" altLang="pl-PL" sz="1300"/>
          </a:p>
        </p:txBody>
      </p:sp>
      <p:sp>
        <p:nvSpPr>
          <p:cNvPr id="91139" name="Rectangle 2">
            <a:extLst>
              <a:ext uri="{FF2B5EF4-FFF2-40B4-BE49-F238E27FC236}">
                <a16:creationId xmlns:a16="http://schemas.microsoft.com/office/drawing/2014/main" id="{E04AA869-9C76-4C4F-A903-5B7D3E5739B6}"/>
              </a:ext>
            </a:extLst>
          </p:cNvPr>
          <p:cNvSpPr>
            <a:spLocks noRot="1" noChangeArrowheads="1" noTextEdit="1"/>
          </p:cNvSpPr>
          <p:nvPr>
            <p:ph type="sldImg"/>
          </p:nvPr>
        </p:nvSpPr>
        <p:spPr>
          <a:solidFill>
            <a:srgbClr val="FFFFFF"/>
          </a:solidFill>
          <a:ln/>
        </p:spPr>
      </p:sp>
      <p:sp>
        <p:nvSpPr>
          <p:cNvPr id="91140" name="Rectangle 3">
            <a:extLst>
              <a:ext uri="{FF2B5EF4-FFF2-40B4-BE49-F238E27FC236}">
                <a16:creationId xmlns:a16="http://schemas.microsoft.com/office/drawing/2014/main" id="{A996F629-06E8-485C-8D25-07CE256990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26A01F5B-4189-40FC-B7F6-A5BE53AA8B04}"/>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9F7130C-322F-4E92-95DA-4F31E1630887}" type="slidenum">
              <a:rPr lang="en-GB" altLang="pl-PL" sz="1300"/>
              <a:pPr algn="r" eaLnBrk="1" hangingPunct="1">
                <a:spcBef>
                  <a:spcPct val="0"/>
                </a:spcBef>
              </a:pPr>
              <a:t>44</a:t>
            </a:fld>
            <a:endParaRPr lang="en-GB" altLang="pl-PL" sz="1300"/>
          </a:p>
        </p:txBody>
      </p:sp>
      <p:sp>
        <p:nvSpPr>
          <p:cNvPr id="93187" name="Rectangle 2">
            <a:extLst>
              <a:ext uri="{FF2B5EF4-FFF2-40B4-BE49-F238E27FC236}">
                <a16:creationId xmlns:a16="http://schemas.microsoft.com/office/drawing/2014/main" id="{A10F7FEF-09C9-415B-98A5-701B317D1497}"/>
              </a:ext>
            </a:extLst>
          </p:cNvPr>
          <p:cNvSpPr>
            <a:spLocks noRot="1" noChangeArrowheads="1" noTextEdit="1"/>
          </p:cNvSpPr>
          <p:nvPr>
            <p:ph type="sldImg"/>
          </p:nvPr>
        </p:nvSpPr>
        <p:spPr>
          <a:solidFill>
            <a:srgbClr val="FFFFFF"/>
          </a:solidFill>
          <a:ln/>
        </p:spPr>
      </p:sp>
      <p:sp>
        <p:nvSpPr>
          <p:cNvPr id="93188" name="Rectangle 3">
            <a:extLst>
              <a:ext uri="{FF2B5EF4-FFF2-40B4-BE49-F238E27FC236}">
                <a16:creationId xmlns:a16="http://schemas.microsoft.com/office/drawing/2014/main" id="{E735EBF9-A0EA-4EBF-BF1C-7E0679AA99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5735F194-FB01-4B66-A1F8-495058663675}"/>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C2A7E46-F83A-448F-A42C-473431F9948A}" type="slidenum">
              <a:rPr lang="en-GB" altLang="pl-PL" sz="1300"/>
              <a:pPr algn="r" eaLnBrk="1" hangingPunct="1">
                <a:spcBef>
                  <a:spcPct val="0"/>
                </a:spcBef>
              </a:pPr>
              <a:t>45</a:t>
            </a:fld>
            <a:endParaRPr lang="en-GB" altLang="pl-PL" sz="1300"/>
          </a:p>
        </p:txBody>
      </p:sp>
      <p:sp>
        <p:nvSpPr>
          <p:cNvPr id="95235" name="Rectangle 2">
            <a:extLst>
              <a:ext uri="{FF2B5EF4-FFF2-40B4-BE49-F238E27FC236}">
                <a16:creationId xmlns:a16="http://schemas.microsoft.com/office/drawing/2014/main" id="{98EC15A0-0FA9-414B-8492-FC462A3AAB38}"/>
              </a:ext>
            </a:extLst>
          </p:cNvPr>
          <p:cNvSpPr>
            <a:spLocks noRot="1" noChangeArrowheads="1" noTextEdit="1"/>
          </p:cNvSpPr>
          <p:nvPr>
            <p:ph type="sldImg"/>
          </p:nvPr>
        </p:nvSpPr>
        <p:spPr>
          <a:solidFill>
            <a:srgbClr val="FFFFFF"/>
          </a:solidFill>
          <a:ln/>
        </p:spPr>
      </p:sp>
      <p:sp>
        <p:nvSpPr>
          <p:cNvPr id="95236" name="Rectangle 3">
            <a:extLst>
              <a:ext uri="{FF2B5EF4-FFF2-40B4-BE49-F238E27FC236}">
                <a16:creationId xmlns:a16="http://schemas.microsoft.com/office/drawing/2014/main" id="{08BDBA53-865F-4D7A-9046-41CBDC1FE7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DA338197-ECC4-47A7-B2FE-D7233D34F873}"/>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A505073-447D-4146-AB79-C7A2E40FF8BF}" type="slidenum">
              <a:rPr lang="en-GB" altLang="pl-PL" sz="1300"/>
              <a:pPr algn="r" eaLnBrk="1" hangingPunct="1">
                <a:spcBef>
                  <a:spcPct val="0"/>
                </a:spcBef>
              </a:pPr>
              <a:t>46</a:t>
            </a:fld>
            <a:endParaRPr lang="en-GB" altLang="pl-PL" sz="1300"/>
          </a:p>
        </p:txBody>
      </p:sp>
      <p:sp>
        <p:nvSpPr>
          <p:cNvPr id="97283" name="Rectangle 2">
            <a:extLst>
              <a:ext uri="{FF2B5EF4-FFF2-40B4-BE49-F238E27FC236}">
                <a16:creationId xmlns:a16="http://schemas.microsoft.com/office/drawing/2014/main" id="{7D54EA5A-38EF-4B62-AE63-75792F02F3AD}"/>
              </a:ext>
            </a:extLst>
          </p:cNvPr>
          <p:cNvSpPr>
            <a:spLocks noRot="1" noChangeArrowheads="1" noTextEdit="1"/>
          </p:cNvSpPr>
          <p:nvPr>
            <p:ph type="sldImg"/>
          </p:nvPr>
        </p:nvSpPr>
        <p:spPr>
          <a:solidFill>
            <a:srgbClr val="FFFFFF"/>
          </a:solidFill>
          <a:ln/>
        </p:spPr>
      </p:sp>
      <p:sp>
        <p:nvSpPr>
          <p:cNvPr id="97284" name="Rectangle 3">
            <a:extLst>
              <a:ext uri="{FF2B5EF4-FFF2-40B4-BE49-F238E27FC236}">
                <a16:creationId xmlns:a16="http://schemas.microsoft.com/office/drawing/2014/main" id="{BC4A3E78-5EEF-4A09-B8E4-9132176520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CF035C39-5AF4-414F-945E-4A6715FB180F}"/>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A82CCC55-A7C8-4649-946C-E674ED88591B}" type="slidenum">
              <a:rPr lang="en-GB" altLang="pl-PL" sz="1300"/>
              <a:pPr algn="r" eaLnBrk="1" hangingPunct="1">
                <a:spcBef>
                  <a:spcPct val="0"/>
                </a:spcBef>
              </a:pPr>
              <a:t>47</a:t>
            </a:fld>
            <a:endParaRPr lang="en-GB" altLang="pl-PL" sz="1300"/>
          </a:p>
        </p:txBody>
      </p:sp>
      <p:sp>
        <p:nvSpPr>
          <p:cNvPr id="99331" name="Rectangle 2">
            <a:extLst>
              <a:ext uri="{FF2B5EF4-FFF2-40B4-BE49-F238E27FC236}">
                <a16:creationId xmlns:a16="http://schemas.microsoft.com/office/drawing/2014/main" id="{547B787B-47DE-40B5-BBF0-FE29EAA31C0D}"/>
              </a:ext>
            </a:extLst>
          </p:cNvPr>
          <p:cNvSpPr>
            <a:spLocks noRot="1" noChangeArrowheads="1" noTextEdit="1"/>
          </p:cNvSpPr>
          <p:nvPr>
            <p:ph type="sldImg"/>
          </p:nvPr>
        </p:nvSpPr>
        <p:spPr>
          <a:solidFill>
            <a:srgbClr val="FFFFFF"/>
          </a:solidFill>
          <a:ln/>
        </p:spPr>
      </p:sp>
      <p:sp>
        <p:nvSpPr>
          <p:cNvPr id="99332" name="Rectangle 3">
            <a:extLst>
              <a:ext uri="{FF2B5EF4-FFF2-40B4-BE49-F238E27FC236}">
                <a16:creationId xmlns:a16="http://schemas.microsoft.com/office/drawing/2014/main" id="{B71B3D4A-9234-4A0E-A5BF-0F99BD59B9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31D91C2C-EF63-4700-AB3D-86A1F91A09C5}"/>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40D78F46-11B3-4F0D-A00E-978B41B08538}" type="slidenum">
              <a:rPr lang="en-GB" altLang="pl-PL" sz="1300"/>
              <a:pPr algn="r" eaLnBrk="1" hangingPunct="1">
                <a:spcBef>
                  <a:spcPct val="0"/>
                </a:spcBef>
              </a:pPr>
              <a:t>48</a:t>
            </a:fld>
            <a:endParaRPr lang="en-GB" altLang="pl-PL" sz="1300"/>
          </a:p>
        </p:txBody>
      </p:sp>
      <p:sp>
        <p:nvSpPr>
          <p:cNvPr id="101379" name="Rectangle 2">
            <a:extLst>
              <a:ext uri="{FF2B5EF4-FFF2-40B4-BE49-F238E27FC236}">
                <a16:creationId xmlns:a16="http://schemas.microsoft.com/office/drawing/2014/main" id="{7147F5B0-32CD-4AB8-9437-D1B89CD48943}"/>
              </a:ext>
            </a:extLst>
          </p:cNvPr>
          <p:cNvSpPr>
            <a:spLocks noRot="1" noChangeArrowheads="1" noTextEdit="1"/>
          </p:cNvSpPr>
          <p:nvPr>
            <p:ph type="sldImg"/>
          </p:nvPr>
        </p:nvSpPr>
        <p:spPr>
          <a:solidFill>
            <a:srgbClr val="FFFFFF"/>
          </a:solidFill>
          <a:ln/>
        </p:spPr>
      </p:sp>
      <p:sp>
        <p:nvSpPr>
          <p:cNvPr id="101380" name="Rectangle 3">
            <a:extLst>
              <a:ext uri="{FF2B5EF4-FFF2-40B4-BE49-F238E27FC236}">
                <a16:creationId xmlns:a16="http://schemas.microsoft.com/office/drawing/2014/main" id="{B4A5A4CD-CB45-465F-9533-79ED13BD14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CEC49033-56EC-4447-BB70-27E15170A1D2}"/>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1A4D9AD-1E19-4DBC-89B9-354613FF0AE3}" type="slidenum">
              <a:rPr lang="en-GB" altLang="pl-PL" sz="1300"/>
              <a:pPr algn="r" eaLnBrk="1" hangingPunct="1">
                <a:spcBef>
                  <a:spcPct val="0"/>
                </a:spcBef>
              </a:pPr>
              <a:t>49</a:t>
            </a:fld>
            <a:endParaRPr lang="en-GB" altLang="pl-PL" sz="1300"/>
          </a:p>
        </p:txBody>
      </p:sp>
      <p:sp>
        <p:nvSpPr>
          <p:cNvPr id="103427" name="Rectangle 2">
            <a:extLst>
              <a:ext uri="{FF2B5EF4-FFF2-40B4-BE49-F238E27FC236}">
                <a16:creationId xmlns:a16="http://schemas.microsoft.com/office/drawing/2014/main" id="{4D5738A1-D39B-4014-B9B6-6F2E09E88721}"/>
              </a:ext>
            </a:extLst>
          </p:cNvPr>
          <p:cNvSpPr>
            <a:spLocks noRot="1" noChangeArrowheads="1" noTextEdit="1"/>
          </p:cNvSpPr>
          <p:nvPr>
            <p:ph type="sldImg"/>
          </p:nvPr>
        </p:nvSpPr>
        <p:spPr>
          <a:solidFill>
            <a:srgbClr val="FFFFFF"/>
          </a:solidFill>
          <a:ln/>
        </p:spPr>
      </p:sp>
      <p:sp>
        <p:nvSpPr>
          <p:cNvPr id="103428" name="Rectangle 3">
            <a:extLst>
              <a:ext uri="{FF2B5EF4-FFF2-40B4-BE49-F238E27FC236}">
                <a16:creationId xmlns:a16="http://schemas.microsoft.com/office/drawing/2014/main" id="{F9EF6FB8-3E68-421A-A161-CF73D017D9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FBE7CB0A-282C-42EB-B463-726A15DFCC60}"/>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35ED9D79-B8FA-4B9E-80C7-488083E6A0EB}" type="slidenum">
              <a:rPr lang="en-GB" altLang="pl-PL" sz="1300"/>
              <a:pPr algn="r" eaLnBrk="1" hangingPunct="1">
                <a:spcBef>
                  <a:spcPct val="0"/>
                </a:spcBef>
              </a:pPr>
              <a:t>5</a:t>
            </a:fld>
            <a:endParaRPr lang="en-GB" altLang="pl-PL" sz="1300"/>
          </a:p>
        </p:txBody>
      </p:sp>
      <p:sp>
        <p:nvSpPr>
          <p:cNvPr id="13315" name="Rectangle 2">
            <a:extLst>
              <a:ext uri="{FF2B5EF4-FFF2-40B4-BE49-F238E27FC236}">
                <a16:creationId xmlns:a16="http://schemas.microsoft.com/office/drawing/2014/main" id="{B727A3E8-DE3E-4F6B-8D0E-F9F0A5F238FB}"/>
              </a:ext>
            </a:extLst>
          </p:cNvPr>
          <p:cNvSpPr>
            <a:spLocks noRot="1" noChangeArrowheads="1" noTextEdit="1"/>
          </p:cNvSpPr>
          <p:nvPr>
            <p:ph type="sldImg"/>
          </p:nvPr>
        </p:nvSpPr>
        <p:spPr>
          <a:solidFill>
            <a:srgbClr val="FFFFFF"/>
          </a:solidFill>
          <a:ln/>
        </p:spPr>
      </p:sp>
      <p:sp>
        <p:nvSpPr>
          <p:cNvPr id="13316" name="Rectangle 3">
            <a:extLst>
              <a:ext uri="{FF2B5EF4-FFF2-40B4-BE49-F238E27FC236}">
                <a16:creationId xmlns:a16="http://schemas.microsoft.com/office/drawing/2014/main" id="{C7AE2409-948E-4BFD-9B51-FC2CC2893F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3C18B6FB-6705-47CD-AD63-3108F01ACFF6}"/>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EE6692A-1EBA-478E-8805-33817282FC6A}" type="slidenum">
              <a:rPr lang="en-GB" altLang="pl-PL" sz="1300"/>
              <a:pPr algn="r" eaLnBrk="1" hangingPunct="1">
                <a:spcBef>
                  <a:spcPct val="0"/>
                </a:spcBef>
              </a:pPr>
              <a:t>50</a:t>
            </a:fld>
            <a:endParaRPr lang="en-GB" altLang="pl-PL" sz="1300"/>
          </a:p>
        </p:txBody>
      </p:sp>
      <p:sp>
        <p:nvSpPr>
          <p:cNvPr id="105475" name="Rectangle 2">
            <a:extLst>
              <a:ext uri="{FF2B5EF4-FFF2-40B4-BE49-F238E27FC236}">
                <a16:creationId xmlns:a16="http://schemas.microsoft.com/office/drawing/2014/main" id="{B9D4EB26-A421-45E4-A11A-D300C374CC0F}"/>
              </a:ext>
            </a:extLst>
          </p:cNvPr>
          <p:cNvSpPr>
            <a:spLocks noRot="1" noChangeArrowheads="1" noTextEdit="1"/>
          </p:cNvSpPr>
          <p:nvPr>
            <p:ph type="sldImg"/>
          </p:nvPr>
        </p:nvSpPr>
        <p:spPr>
          <a:solidFill>
            <a:srgbClr val="FFFFFF"/>
          </a:solidFill>
          <a:ln/>
        </p:spPr>
      </p:sp>
      <p:sp>
        <p:nvSpPr>
          <p:cNvPr id="105476" name="Rectangle 3">
            <a:extLst>
              <a:ext uri="{FF2B5EF4-FFF2-40B4-BE49-F238E27FC236}">
                <a16:creationId xmlns:a16="http://schemas.microsoft.com/office/drawing/2014/main" id="{54D0500F-B892-4C5A-A8CC-8FFCE7674E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96A1077E-AA6C-40CA-AFFE-72B12FCAC8A9}"/>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44DB669-97A5-4E0C-9282-B381B739C3D6}" type="slidenum">
              <a:rPr lang="en-GB" altLang="pl-PL" sz="1300"/>
              <a:pPr algn="r" eaLnBrk="1" hangingPunct="1">
                <a:spcBef>
                  <a:spcPct val="0"/>
                </a:spcBef>
              </a:pPr>
              <a:t>51</a:t>
            </a:fld>
            <a:endParaRPr lang="en-GB" altLang="pl-PL" sz="1300"/>
          </a:p>
        </p:txBody>
      </p:sp>
      <p:sp>
        <p:nvSpPr>
          <p:cNvPr id="107523" name="Rectangle 2">
            <a:extLst>
              <a:ext uri="{FF2B5EF4-FFF2-40B4-BE49-F238E27FC236}">
                <a16:creationId xmlns:a16="http://schemas.microsoft.com/office/drawing/2014/main" id="{1F1067C9-596B-4CC0-8F10-404EBF8EC970}"/>
              </a:ext>
            </a:extLst>
          </p:cNvPr>
          <p:cNvSpPr>
            <a:spLocks noRot="1" noChangeArrowheads="1" noTextEdit="1"/>
          </p:cNvSpPr>
          <p:nvPr>
            <p:ph type="sldImg"/>
          </p:nvPr>
        </p:nvSpPr>
        <p:spPr>
          <a:solidFill>
            <a:srgbClr val="FFFFFF"/>
          </a:solidFill>
          <a:ln/>
        </p:spPr>
      </p:sp>
      <p:sp>
        <p:nvSpPr>
          <p:cNvPr id="107524" name="Rectangle 3">
            <a:extLst>
              <a:ext uri="{FF2B5EF4-FFF2-40B4-BE49-F238E27FC236}">
                <a16:creationId xmlns:a16="http://schemas.microsoft.com/office/drawing/2014/main" id="{238D5C66-996F-4F92-849E-C371F9E76F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2869A94F-631C-4558-A34F-DE6DF93EF950}"/>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39C80712-C44B-4DAC-8696-19A9D86B8631}" type="slidenum">
              <a:rPr lang="en-GB" altLang="pl-PL" sz="1300"/>
              <a:pPr algn="r" eaLnBrk="1" hangingPunct="1">
                <a:spcBef>
                  <a:spcPct val="0"/>
                </a:spcBef>
              </a:pPr>
              <a:t>52</a:t>
            </a:fld>
            <a:endParaRPr lang="en-GB" altLang="pl-PL" sz="1300"/>
          </a:p>
        </p:txBody>
      </p:sp>
      <p:sp>
        <p:nvSpPr>
          <p:cNvPr id="109571" name="Rectangle 2">
            <a:extLst>
              <a:ext uri="{FF2B5EF4-FFF2-40B4-BE49-F238E27FC236}">
                <a16:creationId xmlns:a16="http://schemas.microsoft.com/office/drawing/2014/main" id="{D0F5A179-A0B5-4FAA-B5DD-549EA004E9CC}"/>
              </a:ext>
            </a:extLst>
          </p:cNvPr>
          <p:cNvSpPr>
            <a:spLocks noRot="1" noChangeArrowheads="1" noTextEdit="1"/>
          </p:cNvSpPr>
          <p:nvPr>
            <p:ph type="sldImg"/>
          </p:nvPr>
        </p:nvSpPr>
        <p:spPr>
          <a:solidFill>
            <a:srgbClr val="FFFFFF"/>
          </a:solidFill>
          <a:ln/>
        </p:spPr>
      </p:sp>
      <p:sp>
        <p:nvSpPr>
          <p:cNvPr id="109572" name="Rectangle 3">
            <a:extLst>
              <a:ext uri="{FF2B5EF4-FFF2-40B4-BE49-F238E27FC236}">
                <a16:creationId xmlns:a16="http://schemas.microsoft.com/office/drawing/2014/main" id="{EDC55F7F-CEE0-4032-9E59-BE124C7D3D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FE031C51-697B-41BF-A7B9-1405113A7769}"/>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930C8D6-FED4-4F41-87D8-A0D4A1CAAF91}" type="slidenum">
              <a:rPr lang="en-GB" altLang="pl-PL" sz="1300"/>
              <a:pPr algn="r" eaLnBrk="1" hangingPunct="1">
                <a:spcBef>
                  <a:spcPct val="0"/>
                </a:spcBef>
              </a:pPr>
              <a:t>53</a:t>
            </a:fld>
            <a:endParaRPr lang="en-GB" altLang="pl-PL" sz="1300"/>
          </a:p>
        </p:txBody>
      </p:sp>
      <p:sp>
        <p:nvSpPr>
          <p:cNvPr id="111619" name="Rectangle 2">
            <a:extLst>
              <a:ext uri="{FF2B5EF4-FFF2-40B4-BE49-F238E27FC236}">
                <a16:creationId xmlns:a16="http://schemas.microsoft.com/office/drawing/2014/main" id="{F90638E7-2904-4455-B39D-7A9C1D6727B4}"/>
              </a:ext>
            </a:extLst>
          </p:cNvPr>
          <p:cNvSpPr>
            <a:spLocks noRot="1" noChangeArrowheads="1" noTextEdit="1"/>
          </p:cNvSpPr>
          <p:nvPr>
            <p:ph type="sldImg"/>
          </p:nvPr>
        </p:nvSpPr>
        <p:spPr>
          <a:solidFill>
            <a:srgbClr val="FFFFFF"/>
          </a:solidFill>
          <a:ln/>
        </p:spPr>
      </p:sp>
      <p:sp>
        <p:nvSpPr>
          <p:cNvPr id="111620" name="Rectangle 3">
            <a:extLst>
              <a:ext uri="{FF2B5EF4-FFF2-40B4-BE49-F238E27FC236}">
                <a16:creationId xmlns:a16="http://schemas.microsoft.com/office/drawing/2014/main" id="{C69E8075-AA46-4883-8FF3-EBC85444EB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3B53F259-02E1-4478-A49B-191AAB4DC0D6}"/>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4C1AEAD8-1E18-4861-AA66-C76717DD250E}" type="slidenum">
              <a:rPr lang="en-GB" altLang="pl-PL" sz="1300"/>
              <a:pPr algn="r" eaLnBrk="1" hangingPunct="1">
                <a:spcBef>
                  <a:spcPct val="0"/>
                </a:spcBef>
              </a:pPr>
              <a:t>54</a:t>
            </a:fld>
            <a:endParaRPr lang="en-GB" altLang="pl-PL" sz="1300"/>
          </a:p>
        </p:txBody>
      </p:sp>
      <p:sp>
        <p:nvSpPr>
          <p:cNvPr id="113667" name="Rectangle 2">
            <a:extLst>
              <a:ext uri="{FF2B5EF4-FFF2-40B4-BE49-F238E27FC236}">
                <a16:creationId xmlns:a16="http://schemas.microsoft.com/office/drawing/2014/main" id="{8D4C78CB-EF93-4B08-ACBC-704811324484}"/>
              </a:ext>
            </a:extLst>
          </p:cNvPr>
          <p:cNvSpPr>
            <a:spLocks noRot="1" noChangeArrowheads="1" noTextEdit="1"/>
          </p:cNvSpPr>
          <p:nvPr>
            <p:ph type="sldImg"/>
          </p:nvPr>
        </p:nvSpPr>
        <p:spPr>
          <a:solidFill>
            <a:srgbClr val="FFFFFF"/>
          </a:solidFill>
          <a:ln/>
        </p:spPr>
      </p:sp>
      <p:sp>
        <p:nvSpPr>
          <p:cNvPr id="113668" name="Rectangle 3">
            <a:extLst>
              <a:ext uri="{FF2B5EF4-FFF2-40B4-BE49-F238E27FC236}">
                <a16:creationId xmlns:a16="http://schemas.microsoft.com/office/drawing/2014/main" id="{8E2B6DD1-0366-453C-BBA1-D733E1EE90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483A3E76-54E2-415E-9C01-B41DD0F30EF9}"/>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A6461CA6-C7D1-49A3-B8C9-8CD007273FCA}" type="slidenum">
              <a:rPr lang="en-GB" altLang="pl-PL" sz="1300"/>
              <a:pPr algn="r" eaLnBrk="1" hangingPunct="1">
                <a:spcBef>
                  <a:spcPct val="0"/>
                </a:spcBef>
              </a:pPr>
              <a:t>55</a:t>
            </a:fld>
            <a:endParaRPr lang="en-GB" altLang="pl-PL" sz="1300"/>
          </a:p>
        </p:txBody>
      </p:sp>
      <p:sp>
        <p:nvSpPr>
          <p:cNvPr id="115715" name="Rectangle 2">
            <a:extLst>
              <a:ext uri="{FF2B5EF4-FFF2-40B4-BE49-F238E27FC236}">
                <a16:creationId xmlns:a16="http://schemas.microsoft.com/office/drawing/2014/main" id="{AE81E753-222F-41F0-A1BA-8E45D5930D70}"/>
              </a:ext>
            </a:extLst>
          </p:cNvPr>
          <p:cNvSpPr>
            <a:spLocks noRot="1" noChangeArrowheads="1" noTextEdit="1"/>
          </p:cNvSpPr>
          <p:nvPr>
            <p:ph type="sldImg"/>
          </p:nvPr>
        </p:nvSpPr>
        <p:spPr>
          <a:solidFill>
            <a:srgbClr val="FFFFFF"/>
          </a:solidFill>
          <a:ln/>
        </p:spPr>
      </p:sp>
      <p:sp>
        <p:nvSpPr>
          <p:cNvPr id="115716" name="Rectangle 3">
            <a:extLst>
              <a:ext uri="{FF2B5EF4-FFF2-40B4-BE49-F238E27FC236}">
                <a16:creationId xmlns:a16="http://schemas.microsoft.com/office/drawing/2014/main" id="{F5CACEEB-DC66-4415-BA4E-054C16EBFE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742820B2-3136-47F6-8BBA-0B6AEC8DA3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4253F46-83AD-4E85-84C6-9C973C621907}" type="slidenum">
              <a:rPr lang="en-GB" altLang="pl-PL" sz="1300" smtClean="0"/>
              <a:pPr>
                <a:spcBef>
                  <a:spcPct val="0"/>
                </a:spcBef>
              </a:pPr>
              <a:t>56</a:t>
            </a:fld>
            <a:endParaRPr lang="en-GB" altLang="pl-PL" sz="1300"/>
          </a:p>
        </p:txBody>
      </p:sp>
      <p:sp>
        <p:nvSpPr>
          <p:cNvPr id="117763" name="Rectangle 2">
            <a:extLst>
              <a:ext uri="{FF2B5EF4-FFF2-40B4-BE49-F238E27FC236}">
                <a16:creationId xmlns:a16="http://schemas.microsoft.com/office/drawing/2014/main" id="{592E0B5A-E40D-432B-8BAE-82123E77CA36}"/>
              </a:ext>
            </a:extLst>
          </p:cNvPr>
          <p:cNvSpPr>
            <a:spLocks noRot="1" noChangeArrowheads="1" noTextEdit="1"/>
          </p:cNvSpPr>
          <p:nvPr>
            <p:ph type="sldImg"/>
          </p:nvPr>
        </p:nvSpPr>
        <p:spPr>
          <a:ln/>
        </p:spPr>
      </p:sp>
      <p:sp>
        <p:nvSpPr>
          <p:cNvPr id="117764" name="Rectangle 3">
            <a:extLst>
              <a:ext uri="{FF2B5EF4-FFF2-40B4-BE49-F238E27FC236}">
                <a16:creationId xmlns:a16="http://schemas.microsoft.com/office/drawing/2014/main" id="{77290312-2AEB-4410-B04B-DF79C34BBF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6A7279A-EC70-4E61-A576-2883AC935CB0}"/>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727473A-B326-46E3-BFEA-B8945FE5E649}" type="slidenum">
              <a:rPr lang="en-GB" altLang="pl-PL" sz="1300"/>
              <a:pPr algn="r" eaLnBrk="1" hangingPunct="1">
                <a:spcBef>
                  <a:spcPct val="0"/>
                </a:spcBef>
              </a:pPr>
              <a:t>6</a:t>
            </a:fld>
            <a:endParaRPr lang="en-GB" altLang="pl-PL" sz="1300"/>
          </a:p>
        </p:txBody>
      </p:sp>
      <p:sp>
        <p:nvSpPr>
          <p:cNvPr id="15363" name="Rectangle 2">
            <a:extLst>
              <a:ext uri="{FF2B5EF4-FFF2-40B4-BE49-F238E27FC236}">
                <a16:creationId xmlns:a16="http://schemas.microsoft.com/office/drawing/2014/main" id="{0C639C08-55F9-4374-A477-88E74C355786}"/>
              </a:ext>
            </a:extLst>
          </p:cNvPr>
          <p:cNvSpPr>
            <a:spLocks noRot="1" noChangeArrowheads="1" noTextEdit="1"/>
          </p:cNvSpPr>
          <p:nvPr>
            <p:ph type="sldImg"/>
          </p:nvPr>
        </p:nvSpPr>
        <p:spPr>
          <a:solidFill>
            <a:srgbClr val="FFFFFF"/>
          </a:solidFill>
          <a:ln/>
        </p:spPr>
      </p:sp>
      <p:sp>
        <p:nvSpPr>
          <p:cNvPr id="15364" name="Rectangle 3">
            <a:extLst>
              <a:ext uri="{FF2B5EF4-FFF2-40B4-BE49-F238E27FC236}">
                <a16:creationId xmlns:a16="http://schemas.microsoft.com/office/drawing/2014/main" id="{27CAF299-D3FF-4BAB-B709-AB7271FC22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C756CEC-A3BF-4396-A0BD-F17B7467766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966B4F2-8C10-4775-AB4D-1E7A877A2390}" type="slidenum">
              <a:rPr lang="en-GB" altLang="pl-PL" sz="1300"/>
              <a:pPr algn="r" eaLnBrk="1" hangingPunct="1">
                <a:spcBef>
                  <a:spcPct val="0"/>
                </a:spcBef>
              </a:pPr>
              <a:t>7</a:t>
            </a:fld>
            <a:endParaRPr lang="en-GB" altLang="pl-PL" sz="1300"/>
          </a:p>
        </p:txBody>
      </p:sp>
      <p:sp>
        <p:nvSpPr>
          <p:cNvPr id="17411" name="Rectangle 2">
            <a:extLst>
              <a:ext uri="{FF2B5EF4-FFF2-40B4-BE49-F238E27FC236}">
                <a16:creationId xmlns:a16="http://schemas.microsoft.com/office/drawing/2014/main" id="{E3C4725A-DAA3-4F5B-9090-1F2F56AFEDD8}"/>
              </a:ext>
            </a:extLst>
          </p:cNvPr>
          <p:cNvSpPr>
            <a:spLocks noRot="1" noChangeArrowheads="1" noTextEdit="1"/>
          </p:cNvSpPr>
          <p:nvPr>
            <p:ph type="sldImg"/>
          </p:nvPr>
        </p:nvSpPr>
        <p:spPr>
          <a:solidFill>
            <a:srgbClr val="FFFFFF"/>
          </a:solidFill>
          <a:ln/>
        </p:spPr>
      </p:sp>
      <p:sp>
        <p:nvSpPr>
          <p:cNvPr id="17412" name="Rectangle 3">
            <a:extLst>
              <a:ext uri="{FF2B5EF4-FFF2-40B4-BE49-F238E27FC236}">
                <a16:creationId xmlns:a16="http://schemas.microsoft.com/office/drawing/2014/main" id="{3932F022-D1C4-4840-917F-E9F83DF0CB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3AAA250B-8DDB-49FF-BBB4-95D593A56F10}"/>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A529183-6156-4CD9-86B0-3417C83B767A}" type="slidenum">
              <a:rPr lang="en-GB" altLang="pl-PL" sz="1300"/>
              <a:pPr algn="r" eaLnBrk="1" hangingPunct="1">
                <a:spcBef>
                  <a:spcPct val="0"/>
                </a:spcBef>
              </a:pPr>
              <a:t>8</a:t>
            </a:fld>
            <a:endParaRPr lang="en-GB" altLang="pl-PL" sz="1300"/>
          </a:p>
        </p:txBody>
      </p:sp>
      <p:sp>
        <p:nvSpPr>
          <p:cNvPr id="19459" name="Rectangle 2">
            <a:extLst>
              <a:ext uri="{FF2B5EF4-FFF2-40B4-BE49-F238E27FC236}">
                <a16:creationId xmlns:a16="http://schemas.microsoft.com/office/drawing/2014/main" id="{E0E480A6-F932-4A09-996D-34F8B3BAEAE1}"/>
              </a:ext>
            </a:extLst>
          </p:cNvPr>
          <p:cNvSpPr>
            <a:spLocks noRot="1" noChangeArrowheads="1" noTextEdit="1"/>
          </p:cNvSpPr>
          <p:nvPr>
            <p:ph type="sldImg"/>
          </p:nvPr>
        </p:nvSpPr>
        <p:spPr>
          <a:solidFill>
            <a:srgbClr val="FFFFFF"/>
          </a:solidFill>
          <a:ln/>
        </p:spPr>
      </p:sp>
      <p:sp>
        <p:nvSpPr>
          <p:cNvPr id="19460" name="Rectangle 3">
            <a:extLst>
              <a:ext uri="{FF2B5EF4-FFF2-40B4-BE49-F238E27FC236}">
                <a16:creationId xmlns:a16="http://schemas.microsoft.com/office/drawing/2014/main" id="{C1B2FD14-BAD0-46D1-B8B8-17E9C7A0E4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57C2FAD-6A53-478F-ADDD-2BBE80DD8B2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F320972-43DC-4E3E-BE25-541480F47F0A}" type="slidenum">
              <a:rPr lang="en-GB" altLang="pl-PL" sz="1300"/>
              <a:pPr algn="r" eaLnBrk="1" hangingPunct="1">
                <a:spcBef>
                  <a:spcPct val="0"/>
                </a:spcBef>
              </a:pPr>
              <a:t>9</a:t>
            </a:fld>
            <a:endParaRPr lang="en-GB" altLang="pl-PL" sz="1300"/>
          </a:p>
        </p:txBody>
      </p:sp>
      <p:sp>
        <p:nvSpPr>
          <p:cNvPr id="21507" name="Rectangle 2">
            <a:extLst>
              <a:ext uri="{FF2B5EF4-FFF2-40B4-BE49-F238E27FC236}">
                <a16:creationId xmlns:a16="http://schemas.microsoft.com/office/drawing/2014/main" id="{0186D1BE-B929-41C3-ACE6-2CE4A1D9AAA8}"/>
              </a:ext>
            </a:extLst>
          </p:cNvPr>
          <p:cNvSpPr>
            <a:spLocks noRot="1" noChangeArrowheads="1" noTextEdit="1"/>
          </p:cNvSpPr>
          <p:nvPr>
            <p:ph type="sldImg"/>
          </p:nvPr>
        </p:nvSpPr>
        <p:spPr>
          <a:solidFill>
            <a:srgbClr val="FFFFFF"/>
          </a:solidFill>
          <a:ln/>
        </p:spPr>
      </p:sp>
      <p:sp>
        <p:nvSpPr>
          <p:cNvPr id="21508" name="Rectangle 3">
            <a:extLst>
              <a:ext uri="{FF2B5EF4-FFF2-40B4-BE49-F238E27FC236}">
                <a16:creationId xmlns:a16="http://schemas.microsoft.com/office/drawing/2014/main" id="{D0A874A9-491D-439B-8AF1-B272CF73EC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4">
            <a:extLst>
              <a:ext uri="{FF2B5EF4-FFF2-40B4-BE49-F238E27FC236}">
                <a16:creationId xmlns:a16="http://schemas.microsoft.com/office/drawing/2014/main" id="{EE90E074-6A66-4A25-AD83-61BCD232C848}"/>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FF6B1BD6-F2D9-4EA9-A7E7-68EACB1592EC}"/>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C382DC5C-C3BF-417A-8F37-88A957DBD3E0}"/>
              </a:ext>
            </a:extLst>
          </p:cNvPr>
          <p:cNvSpPr>
            <a:spLocks noGrp="1" noChangeArrowheads="1"/>
          </p:cNvSpPr>
          <p:nvPr>
            <p:ph type="sldNum" sz="quarter" idx="12"/>
          </p:nvPr>
        </p:nvSpPr>
        <p:spPr>
          <a:ln/>
        </p:spPr>
        <p:txBody>
          <a:bodyPr/>
          <a:lstStyle>
            <a:lvl1pPr>
              <a:defRPr/>
            </a:lvl1pPr>
          </a:lstStyle>
          <a:p>
            <a:pPr>
              <a:defRPr/>
            </a:pPr>
            <a:fld id="{A9D580F9-80A9-4A43-972E-BE3A8BFE487E}" type="slidenum">
              <a:rPr lang="pl-PL" altLang="pl-PL"/>
              <a:pPr>
                <a:defRPr/>
              </a:pPr>
              <a:t>‹#›</a:t>
            </a:fld>
            <a:endParaRPr lang="pl-PL" altLang="pl-PL"/>
          </a:p>
        </p:txBody>
      </p:sp>
    </p:spTree>
    <p:extLst>
      <p:ext uri="{BB962C8B-B14F-4D97-AF65-F5344CB8AC3E}">
        <p14:creationId xmlns:p14="http://schemas.microsoft.com/office/powerpoint/2010/main" val="1868370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9636B9FD-D20D-4E2C-BE13-C948A35C3F45}"/>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4AECE881-031B-4A7F-8716-D8436C87B4F4}"/>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98AC87C1-47FF-4ADB-9B51-912320438DE9}"/>
              </a:ext>
            </a:extLst>
          </p:cNvPr>
          <p:cNvSpPr>
            <a:spLocks noGrp="1" noChangeArrowheads="1"/>
          </p:cNvSpPr>
          <p:nvPr>
            <p:ph type="sldNum" sz="quarter" idx="12"/>
          </p:nvPr>
        </p:nvSpPr>
        <p:spPr>
          <a:ln/>
        </p:spPr>
        <p:txBody>
          <a:bodyPr/>
          <a:lstStyle>
            <a:lvl1pPr>
              <a:defRPr/>
            </a:lvl1pPr>
          </a:lstStyle>
          <a:p>
            <a:pPr>
              <a:defRPr/>
            </a:pPr>
            <a:fld id="{A9477326-F85D-4512-BE0D-C8976D841DE1}" type="slidenum">
              <a:rPr lang="pl-PL" altLang="pl-PL"/>
              <a:pPr>
                <a:defRPr/>
              </a:pPr>
              <a:t>‹#›</a:t>
            </a:fld>
            <a:endParaRPr lang="pl-PL" altLang="pl-PL"/>
          </a:p>
        </p:txBody>
      </p:sp>
    </p:spTree>
    <p:extLst>
      <p:ext uri="{BB962C8B-B14F-4D97-AF65-F5344CB8AC3E}">
        <p14:creationId xmlns:p14="http://schemas.microsoft.com/office/powerpoint/2010/main" val="994345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902450" y="476250"/>
            <a:ext cx="1784350" cy="56499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547813" y="476250"/>
            <a:ext cx="5202237" cy="56499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81F4185C-D27D-4BD0-8793-99F9BDA92301}"/>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421D9E6A-6FA4-4CB2-9E7C-0135E900E2F5}"/>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3DFC6AFC-4B1D-4CBC-A66C-1165BD12402D}"/>
              </a:ext>
            </a:extLst>
          </p:cNvPr>
          <p:cNvSpPr>
            <a:spLocks noGrp="1" noChangeArrowheads="1"/>
          </p:cNvSpPr>
          <p:nvPr>
            <p:ph type="sldNum" sz="quarter" idx="12"/>
          </p:nvPr>
        </p:nvSpPr>
        <p:spPr>
          <a:ln/>
        </p:spPr>
        <p:txBody>
          <a:bodyPr/>
          <a:lstStyle>
            <a:lvl1pPr>
              <a:defRPr/>
            </a:lvl1pPr>
          </a:lstStyle>
          <a:p>
            <a:pPr>
              <a:defRPr/>
            </a:pPr>
            <a:fld id="{BF0DDFB7-CB9D-4920-A3E3-E9C2A32721F8}" type="slidenum">
              <a:rPr lang="pl-PL" altLang="pl-PL"/>
              <a:pPr>
                <a:defRPr/>
              </a:pPr>
              <a:t>‹#›</a:t>
            </a:fld>
            <a:endParaRPr lang="pl-PL" altLang="pl-PL"/>
          </a:p>
        </p:txBody>
      </p:sp>
    </p:spTree>
    <p:extLst>
      <p:ext uri="{BB962C8B-B14F-4D97-AF65-F5344CB8AC3E}">
        <p14:creationId xmlns:p14="http://schemas.microsoft.com/office/powerpoint/2010/main" val="2913608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CE8F18E2-4E82-41C8-B455-4608C9A25DB7}"/>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B2B8AB2A-5E2D-4F3C-ADF4-259D578733E5}"/>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1AD2F1D2-E744-4F89-B678-3C131B051733}"/>
              </a:ext>
            </a:extLst>
          </p:cNvPr>
          <p:cNvSpPr>
            <a:spLocks noGrp="1" noChangeArrowheads="1"/>
          </p:cNvSpPr>
          <p:nvPr>
            <p:ph type="sldNum" sz="quarter" idx="12"/>
          </p:nvPr>
        </p:nvSpPr>
        <p:spPr>
          <a:ln/>
        </p:spPr>
        <p:txBody>
          <a:bodyPr/>
          <a:lstStyle>
            <a:lvl1pPr>
              <a:defRPr/>
            </a:lvl1pPr>
          </a:lstStyle>
          <a:p>
            <a:pPr>
              <a:defRPr/>
            </a:pPr>
            <a:fld id="{876B5D54-E86B-4540-857C-D41564CB0400}" type="slidenum">
              <a:rPr lang="pl-PL" altLang="pl-PL"/>
              <a:pPr>
                <a:defRPr/>
              </a:pPr>
              <a:t>‹#›</a:t>
            </a:fld>
            <a:endParaRPr lang="pl-PL" altLang="pl-PL"/>
          </a:p>
        </p:txBody>
      </p:sp>
    </p:spTree>
    <p:extLst>
      <p:ext uri="{BB962C8B-B14F-4D97-AF65-F5344CB8AC3E}">
        <p14:creationId xmlns:p14="http://schemas.microsoft.com/office/powerpoint/2010/main" val="3078014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4">
            <a:extLst>
              <a:ext uri="{FF2B5EF4-FFF2-40B4-BE49-F238E27FC236}">
                <a16:creationId xmlns:a16="http://schemas.microsoft.com/office/drawing/2014/main" id="{998C6CA9-CDFA-4ABE-80CE-E6EEED4FBF17}"/>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6D08B528-7D19-4B6B-A230-5D7944A70DD1}"/>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52738216-8242-4B85-8FDD-275B574CF3FC}"/>
              </a:ext>
            </a:extLst>
          </p:cNvPr>
          <p:cNvSpPr>
            <a:spLocks noGrp="1" noChangeArrowheads="1"/>
          </p:cNvSpPr>
          <p:nvPr>
            <p:ph type="sldNum" sz="quarter" idx="12"/>
          </p:nvPr>
        </p:nvSpPr>
        <p:spPr>
          <a:ln/>
        </p:spPr>
        <p:txBody>
          <a:bodyPr/>
          <a:lstStyle>
            <a:lvl1pPr>
              <a:defRPr/>
            </a:lvl1pPr>
          </a:lstStyle>
          <a:p>
            <a:pPr>
              <a:defRPr/>
            </a:pPr>
            <a:fld id="{2757985A-5E69-4593-90E5-8AF068CD6CE1}" type="slidenum">
              <a:rPr lang="pl-PL" altLang="pl-PL"/>
              <a:pPr>
                <a:defRPr/>
              </a:pPr>
              <a:t>‹#›</a:t>
            </a:fld>
            <a:endParaRPr lang="pl-PL" altLang="pl-PL"/>
          </a:p>
        </p:txBody>
      </p:sp>
    </p:spTree>
    <p:extLst>
      <p:ext uri="{BB962C8B-B14F-4D97-AF65-F5344CB8AC3E}">
        <p14:creationId xmlns:p14="http://schemas.microsoft.com/office/powerpoint/2010/main" val="2536434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547813" y="1628775"/>
            <a:ext cx="3492500" cy="4497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5192713" y="1628775"/>
            <a:ext cx="3494087" cy="4497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a:extLst>
              <a:ext uri="{FF2B5EF4-FFF2-40B4-BE49-F238E27FC236}">
                <a16:creationId xmlns:a16="http://schemas.microsoft.com/office/drawing/2014/main" id="{5566D5A9-3111-4E16-A724-268AB487C984}"/>
              </a:ext>
            </a:extLst>
          </p:cNvPr>
          <p:cNvSpPr>
            <a:spLocks noGrp="1" noChangeArrowheads="1"/>
          </p:cNvSpPr>
          <p:nvPr>
            <p:ph type="dt" sz="half" idx="10"/>
          </p:nvPr>
        </p:nvSpPr>
        <p:spPr>
          <a:ln/>
        </p:spPr>
        <p:txBody>
          <a:bodyPr/>
          <a:lstStyle>
            <a:lvl1pPr>
              <a:defRPr/>
            </a:lvl1pPr>
          </a:lstStyle>
          <a:p>
            <a:pPr>
              <a:defRPr/>
            </a:pPr>
            <a:endParaRPr lang="pl-PL"/>
          </a:p>
        </p:txBody>
      </p:sp>
      <p:sp>
        <p:nvSpPr>
          <p:cNvPr id="6" name="Rectangle 5">
            <a:extLst>
              <a:ext uri="{FF2B5EF4-FFF2-40B4-BE49-F238E27FC236}">
                <a16:creationId xmlns:a16="http://schemas.microsoft.com/office/drawing/2014/main" id="{8AD78AD8-5804-4E27-A098-FDC0989433DF}"/>
              </a:ext>
            </a:extLst>
          </p:cNvPr>
          <p:cNvSpPr>
            <a:spLocks noGrp="1" noChangeArrowheads="1"/>
          </p:cNvSpPr>
          <p:nvPr>
            <p:ph type="ftr" sz="quarter" idx="11"/>
          </p:nvPr>
        </p:nvSpPr>
        <p:spPr>
          <a:ln/>
        </p:spPr>
        <p:txBody>
          <a:bodyPr/>
          <a:lstStyle>
            <a:lvl1pPr>
              <a:defRPr/>
            </a:lvl1pPr>
          </a:lstStyle>
          <a:p>
            <a:pPr>
              <a:defRPr/>
            </a:pPr>
            <a:endParaRPr lang="pl-PL"/>
          </a:p>
        </p:txBody>
      </p:sp>
      <p:sp>
        <p:nvSpPr>
          <p:cNvPr id="7" name="Rectangle 6">
            <a:extLst>
              <a:ext uri="{FF2B5EF4-FFF2-40B4-BE49-F238E27FC236}">
                <a16:creationId xmlns:a16="http://schemas.microsoft.com/office/drawing/2014/main" id="{39A3F052-DABE-42F8-8FD6-81D4DB200094}"/>
              </a:ext>
            </a:extLst>
          </p:cNvPr>
          <p:cNvSpPr>
            <a:spLocks noGrp="1" noChangeArrowheads="1"/>
          </p:cNvSpPr>
          <p:nvPr>
            <p:ph type="sldNum" sz="quarter" idx="12"/>
          </p:nvPr>
        </p:nvSpPr>
        <p:spPr>
          <a:ln/>
        </p:spPr>
        <p:txBody>
          <a:bodyPr/>
          <a:lstStyle>
            <a:lvl1pPr>
              <a:defRPr/>
            </a:lvl1pPr>
          </a:lstStyle>
          <a:p>
            <a:pPr>
              <a:defRPr/>
            </a:pPr>
            <a:fld id="{2E0E0103-6D2B-4542-B198-0633021E62C6}" type="slidenum">
              <a:rPr lang="pl-PL" altLang="pl-PL"/>
              <a:pPr>
                <a:defRPr/>
              </a:pPr>
              <a:t>‹#›</a:t>
            </a:fld>
            <a:endParaRPr lang="pl-PL" altLang="pl-PL"/>
          </a:p>
        </p:txBody>
      </p:sp>
    </p:spTree>
    <p:extLst>
      <p:ext uri="{BB962C8B-B14F-4D97-AF65-F5344CB8AC3E}">
        <p14:creationId xmlns:p14="http://schemas.microsoft.com/office/powerpoint/2010/main" val="184957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a:extLst>
              <a:ext uri="{FF2B5EF4-FFF2-40B4-BE49-F238E27FC236}">
                <a16:creationId xmlns:a16="http://schemas.microsoft.com/office/drawing/2014/main" id="{387C7147-DEB2-49CF-BE24-1B464CE8EF0D}"/>
              </a:ext>
            </a:extLst>
          </p:cNvPr>
          <p:cNvSpPr>
            <a:spLocks noGrp="1" noChangeArrowheads="1"/>
          </p:cNvSpPr>
          <p:nvPr>
            <p:ph type="dt" sz="half" idx="10"/>
          </p:nvPr>
        </p:nvSpPr>
        <p:spPr>
          <a:ln/>
        </p:spPr>
        <p:txBody>
          <a:bodyPr/>
          <a:lstStyle>
            <a:lvl1pPr>
              <a:defRPr/>
            </a:lvl1pPr>
          </a:lstStyle>
          <a:p>
            <a:pPr>
              <a:defRPr/>
            </a:pPr>
            <a:endParaRPr lang="pl-PL"/>
          </a:p>
        </p:txBody>
      </p:sp>
      <p:sp>
        <p:nvSpPr>
          <p:cNvPr id="8" name="Rectangle 5">
            <a:extLst>
              <a:ext uri="{FF2B5EF4-FFF2-40B4-BE49-F238E27FC236}">
                <a16:creationId xmlns:a16="http://schemas.microsoft.com/office/drawing/2014/main" id="{D157B0D8-1C86-4337-8315-3A84D434DFED}"/>
              </a:ext>
            </a:extLst>
          </p:cNvPr>
          <p:cNvSpPr>
            <a:spLocks noGrp="1" noChangeArrowheads="1"/>
          </p:cNvSpPr>
          <p:nvPr>
            <p:ph type="ftr" sz="quarter" idx="11"/>
          </p:nvPr>
        </p:nvSpPr>
        <p:spPr>
          <a:ln/>
        </p:spPr>
        <p:txBody>
          <a:bodyPr/>
          <a:lstStyle>
            <a:lvl1pPr>
              <a:defRPr/>
            </a:lvl1pPr>
          </a:lstStyle>
          <a:p>
            <a:pPr>
              <a:defRPr/>
            </a:pPr>
            <a:endParaRPr lang="pl-PL"/>
          </a:p>
        </p:txBody>
      </p:sp>
      <p:sp>
        <p:nvSpPr>
          <p:cNvPr id="9" name="Rectangle 6">
            <a:extLst>
              <a:ext uri="{FF2B5EF4-FFF2-40B4-BE49-F238E27FC236}">
                <a16:creationId xmlns:a16="http://schemas.microsoft.com/office/drawing/2014/main" id="{7B547F32-1E1C-45E8-95EA-9AFB302F8A52}"/>
              </a:ext>
            </a:extLst>
          </p:cNvPr>
          <p:cNvSpPr>
            <a:spLocks noGrp="1" noChangeArrowheads="1"/>
          </p:cNvSpPr>
          <p:nvPr>
            <p:ph type="sldNum" sz="quarter" idx="12"/>
          </p:nvPr>
        </p:nvSpPr>
        <p:spPr>
          <a:ln/>
        </p:spPr>
        <p:txBody>
          <a:bodyPr/>
          <a:lstStyle>
            <a:lvl1pPr>
              <a:defRPr/>
            </a:lvl1pPr>
          </a:lstStyle>
          <a:p>
            <a:pPr>
              <a:defRPr/>
            </a:pPr>
            <a:fld id="{47503256-7EDF-43CA-90B9-6B55C1177F33}" type="slidenum">
              <a:rPr lang="pl-PL" altLang="pl-PL"/>
              <a:pPr>
                <a:defRPr/>
              </a:pPr>
              <a:t>‹#›</a:t>
            </a:fld>
            <a:endParaRPr lang="pl-PL" altLang="pl-PL"/>
          </a:p>
        </p:txBody>
      </p:sp>
    </p:spTree>
    <p:extLst>
      <p:ext uri="{BB962C8B-B14F-4D97-AF65-F5344CB8AC3E}">
        <p14:creationId xmlns:p14="http://schemas.microsoft.com/office/powerpoint/2010/main" val="314701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a:extLst>
              <a:ext uri="{FF2B5EF4-FFF2-40B4-BE49-F238E27FC236}">
                <a16:creationId xmlns:a16="http://schemas.microsoft.com/office/drawing/2014/main" id="{870AF9F2-BF8F-459D-B34F-A1BBA8A01549}"/>
              </a:ext>
            </a:extLst>
          </p:cNvPr>
          <p:cNvSpPr>
            <a:spLocks noGrp="1" noChangeArrowheads="1"/>
          </p:cNvSpPr>
          <p:nvPr>
            <p:ph type="dt" sz="half" idx="10"/>
          </p:nvPr>
        </p:nvSpPr>
        <p:spPr>
          <a:ln/>
        </p:spPr>
        <p:txBody>
          <a:bodyPr/>
          <a:lstStyle>
            <a:lvl1pPr>
              <a:defRPr/>
            </a:lvl1pPr>
          </a:lstStyle>
          <a:p>
            <a:pPr>
              <a:defRPr/>
            </a:pPr>
            <a:endParaRPr lang="pl-PL"/>
          </a:p>
        </p:txBody>
      </p:sp>
      <p:sp>
        <p:nvSpPr>
          <p:cNvPr id="4" name="Rectangle 5">
            <a:extLst>
              <a:ext uri="{FF2B5EF4-FFF2-40B4-BE49-F238E27FC236}">
                <a16:creationId xmlns:a16="http://schemas.microsoft.com/office/drawing/2014/main" id="{54DEFC6B-11F3-416F-844C-85918B39EC0B}"/>
              </a:ext>
            </a:extLst>
          </p:cNvPr>
          <p:cNvSpPr>
            <a:spLocks noGrp="1" noChangeArrowheads="1"/>
          </p:cNvSpPr>
          <p:nvPr>
            <p:ph type="ftr" sz="quarter" idx="11"/>
          </p:nvPr>
        </p:nvSpPr>
        <p:spPr>
          <a:ln/>
        </p:spPr>
        <p:txBody>
          <a:bodyPr/>
          <a:lstStyle>
            <a:lvl1pPr>
              <a:defRPr/>
            </a:lvl1pPr>
          </a:lstStyle>
          <a:p>
            <a:pPr>
              <a:defRPr/>
            </a:pPr>
            <a:endParaRPr lang="pl-PL"/>
          </a:p>
        </p:txBody>
      </p:sp>
      <p:sp>
        <p:nvSpPr>
          <p:cNvPr id="5" name="Rectangle 6">
            <a:extLst>
              <a:ext uri="{FF2B5EF4-FFF2-40B4-BE49-F238E27FC236}">
                <a16:creationId xmlns:a16="http://schemas.microsoft.com/office/drawing/2014/main" id="{D2E524C9-6C92-4466-85C0-7FD1E24182AF}"/>
              </a:ext>
            </a:extLst>
          </p:cNvPr>
          <p:cNvSpPr>
            <a:spLocks noGrp="1" noChangeArrowheads="1"/>
          </p:cNvSpPr>
          <p:nvPr>
            <p:ph type="sldNum" sz="quarter" idx="12"/>
          </p:nvPr>
        </p:nvSpPr>
        <p:spPr>
          <a:ln/>
        </p:spPr>
        <p:txBody>
          <a:bodyPr/>
          <a:lstStyle>
            <a:lvl1pPr>
              <a:defRPr/>
            </a:lvl1pPr>
          </a:lstStyle>
          <a:p>
            <a:pPr>
              <a:defRPr/>
            </a:pPr>
            <a:fld id="{4ED1D385-ED3D-4231-BCFC-8F81FE5AA127}" type="slidenum">
              <a:rPr lang="pl-PL" altLang="pl-PL"/>
              <a:pPr>
                <a:defRPr/>
              </a:pPr>
              <a:t>‹#›</a:t>
            </a:fld>
            <a:endParaRPr lang="pl-PL" altLang="pl-PL"/>
          </a:p>
        </p:txBody>
      </p:sp>
    </p:spTree>
    <p:extLst>
      <p:ext uri="{BB962C8B-B14F-4D97-AF65-F5344CB8AC3E}">
        <p14:creationId xmlns:p14="http://schemas.microsoft.com/office/powerpoint/2010/main" val="3051856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119E5A1-DC18-4157-B409-5C84D9CE56ED}"/>
              </a:ext>
            </a:extLst>
          </p:cNvPr>
          <p:cNvSpPr>
            <a:spLocks noGrp="1" noChangeArrowheads="1"/>
          </p:cNvSpPr>
          <p:nvPr>
            <p:ph type="dt" sz="half" idx="10"/>
          </p:nvPr>
        </p:nvSpPr>
        <p:spPr>
          <a:ln/>
        </p:spPr>
        <p:txBody>
          <a:bodyPr/>
          <a:lstStyle>
            <a:lvl1pPr>
              <a:defRPr/>
            </a:lvl1pPr>
          </a:lstStyle>
          <a:p>
            <a:pPr>
              <a:defRPr/>
            </a:pPr>
            <a:endParaRPr lang="pl-PL"/>
          </a:p>
        </p:txBody>
      </p:sp>
      <p:sp>
        <p:nvSpPr>
          <p:cNvPr id="3" name="Rectangle 5">
            <a:extLst>
              <a:ext uri="{FF2B5EF4-FFF2-40B4-BE49-F238E27FC236}">
                <a16:creationId xmlns:a16="http://schemas.microsoft.com/office/drawing/2014/main" id="{8C2C563E-E295-4825-8E54-FFE566F7FAA5}"/>
              </a:ext>
            </a:extLst>
          </p:cNvPr>
          <p:cNvSpPr>
            <a:spLocks noGrp="1" noChangeArrowheads="1"/>
          </p:cNvSpPr>
          <p:nvPr>
            <p:ph type="ftr" sz="quarter" idx="11"/>
          </p:nvPr>
        </p:nvSpPr>
        <p:spPr>
          <a:ln/>
        </p:spPr>
        <p:txBody>
          <a:bodyPr/>
          <a:lstStyle>
            <a:lvl1pPr>
              <a:defRPr/>
            </a:lvl1pPr>
          </a:lstStyle>
          <a:p>
            <a:pPr>
              <a:defRPr/>
            </a:pPr>
            <a:endParaRPr lang="pl-PL"/>
          </a:p>
        </p:txBody>
      </p:sp>
      <p:sp>
        <p:nvSpPr>
          <p:cNvPr id="4" name="Rectangle 6">
            <a:extLst>
              <a:ext uri="{FF2B5EF4-FFF2-40B4-BE49-F238E27FC236}">
                <a16:creationId xmlns:a16="http://schemas.microsoft.com/office/drawing/2014/main" id="{1A46ED95-713A-4063-905C-1A51E73B430C}"/>
              </a:ext>
            </a:extLst>
          </p:cNvPr>
          <p:cNvSpPr>
            <a:spLocks noGrp="1" noChangeArrowheads="1"/>
          </p:cNvSpPr>
          <p:nvPr>
            <p:ph type="sldNum" sz="quarter" idx="12"/>
          </p:nvPr>
        </p:nvSpPr>
        <p:spPr>
          <a:ln/>
        </p:spPr>
        <p:txBody>
          <a:bodyPr/>
          <a:lstStyle>
            <a:lvl1pPr>
              <a:defRPr/>
            </a:lvl1pPr>
          </a:lstStyle>
          <a:p>
            <a:pPr>
              <a:defRPr/>
            </a:pPr>
            <a:fld id="{4FF5A6E3-2B0F-42BC-985A-BC546A1FD8F6}" type="slidenum">
              <a:rPr lang="pl-PL" altLang="pl-PL"/>
              <a:pPr>
                <a:defRPr/>
              </a:pPr>
              <a:t>‹#›</a:t>
            </a:fld>
            <a:endParaRPr lang="pl-PL" altLang="pl-PL"/>
          </a:p>
        </p:txBody>
      </p:sp>
    </p:spTree>
    <p:extLst>
      <p:ext uri="{BB962C8B-B14F-4D97-AF65-F5344CB8AC3E}">
        <p14:creationId xmlns:p14="http://schemas.microsoft.com/office/powerpoint/2010/main" val="3318510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a:extLst>
              <a:ext uri="{FF2B5EF4-FFF2-40B4-BE49-F238E27FC236}">
                <a16:creationId xmlns:a16="http://schemas.microsoft.com/office/drawing/2014/main" id="{E3FE4B21-BB7B-4AB9-B635-6D827DBE30DA}"/>
              </a:ext>
            </a:extLst>
          </p:cNvPr>
          <p:cNvSpPr>
            <a:spLocks noGrp="1" noChangeArrowheads="1"/>
          </p:cNvSpPr>
          <p:nvPr>
            <p:ph type="dt" sz="half" idx="10"/>
          </p:nvPr>
        </p:nvSpPr>
        <p:spPr>
          <a:ln/>
        </p:spPr>
        <p:txBody>
          <a:bodyPr/>
          <a:lstStyle>
            <a:lvl1pPr>
              <a:defRPr/>
            </a:lvl1pPr>
          </a:lstStyle>
          <a:p>
            <a:pPr>
              <a:defRPr/>
            </a:pPr>
            <a:endParaRPr lang="pl-PL"/>
          </a:p>
        </p:txBody>
      </p:sp>
      <p:sp>
        <p:nvSpPr>
          <p:cNvPr id="6" name="Rectangle 5">
            <a:extLst>
              <a:ext uri="{FF2B5EF4-FFF2-40B4-BE49-F238E27FC236}">
                <a16:creationId xmlns:a16="http://schemas.microsoft.com/office/drawing/2014/main" id="{D2A61690-F638-4EF6-98F4-629974EA0398}"/>
              </a:ext>
            </a:extLst>
          </p:cNvPr>
          <p:cNvSpPr>
            <a:spLocks noGrp="1" noChangeArrowheads="1"/>
          </p:cNvSpPr>
          <p:nvPr>
            <p:ph type="ftr" sz="quarter" idx="11"/>
          </p:nvPr>
        </p:nvSpPr>
        <p:spPr>
          <a:ln/>
        </p:spPr>
        <p:txBody>
          <a:bodyPr/>
          <a:lstStyle>
            <a:lvl1pPr>
              <a:defRPr/>
            </a:lvl1pPr>
          </a:lstStyle>
          <a:p>
            <a:pPr>
              <a:defRPr/>
            </a:pPr>
            <a:endParaRPr lang="pl-PL"/>
          </a:p>
        </p:txBody>
      </p:sp>
      <p:sp>
        <p:nvSpPr>
          <p:cNvPr id="7" name="Rectangle 6">
            <a:extLst>
              <a:ext uri="{FF2B5EF4-FFF2-40B4-BE49-F238E27FC236}">
                <a16:creationId xmlns:a16="http://schemas.microsoft.com/office/drawing/2014/main" id="{473379F4-1A42-4FCF-98B6-36099156D420}"/>
              </a:ext>
            </a:extLst>
          </p:cNvPr>
          <p:cNvSpPr>
            <a:spLocks noGrp="1" noChangeArrowheads="1"/>
          </p:cNvSpPr>
          <p:nvPr>
            <p:ph type="sldNum" sz="quarter" idx="12"/>
          </p:nvPr>
        </p:nvSpPr>
        <p:spPr>
          <a:ln/>
        </p:spPr>
        <p:txBody>
          <a:bodyPr/>
          <a:lstStyle>
            <a:lvl1pPr>
              <a:defRPr/>
            </a:lvl1pPr>
          </a:lstStyle>
          <a:p>
            <a:pPr>
              <a:defRPr/>
            </a:pPr>
            <a:fld id="{0F54570C-50DF-47B9-AC6D-D3BD69C1EBD1}" type="slidenum">
              <a:rPr lang="pl-PL" altLang="pl-PL"/>
              <a:pPr>
                <a:defRPr/>
              </a:pPr>
              <a:t>‹#›</a:t>
            </a:fld>
            <a:endParaRPr lang="pl-PL" altLang="pl-PL"/>
          </a:p>
        </p:txBody>
      </p:sp>
    </p:spTree>
    <p:extLst>
      <p:ext uri="{BB962C8B-B14F-4D97-AF65-F5344CB8AC3E}">
        <p14:creationId xmlns:p14="http://schemas.microsoft.com/office/powerpoint/2010/main" val="4002177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a:extLst>
              <a:ext uri="{FF2B5EF4-FFF2-40B4-BE49-F238E27FC236}">
                <a16:creationId xmlns:a16="http://schemas.microsoft.com/office/drawing/2014/main" id="{8AD4A76D-1934-44EE-95DD-CA1F3DBAF870}"/>
              </a:ext>
            </a:extLst>
          </p:cNvPr>
          <p:cNvSpPr>
            <a:spLocks noGrp="1" noChangeArrowheads="1"/>
          </p:cNvSpPr>
          <p:nvPr>
            <p:ph type="dt" sz="half" idx="10"/>
          </p:nvPr>
        </p:nvSpPr>
        <p:spPr>
          <a:ln/>
        </p:spPr>
        <p:txBody>
          <a:bodyPr/>
          <a:lstStyle>
            <a:lvl1pPr>
              <a:defRPr/>
            </a:lvl1pPr>
          </a:lstStyle>
          <a:p>
            <a:pPr>
              <a:defRPr/>
            </a:pPr>
            <a:endParaRPr lang="pl-PL"/>
          </a:p>
        </p:txBody>
      </p:sp>
      <p:sp>
        <p:nvSpPr>
          <p:cNvPr id="6" name="Rectangle 5">
            <a:extLst>
              <a:ext uri="{FF2B5EF4-FFF2-40B4-BE49-F238E27FC236}">
                <a16:creationId xmlns:a16="http://schemas.microsoft.com/office/drawing/2014/main" id="{97346A82-5B54-44FA-BEA6-E5512403E55D}"/>
              </a:ext>
            </a:extLst>
          </p:cNvPr>
          <p:cNvSpPr>
            <a:spLocks noGrp="1" noChangeArrowheads="1"/>
          </p:cNvSpPr>
          <p:nvPr>
            <p:ph type="ftr" sz="quarter" idx="11"/>
          </p:nvPr>
        </p:nvSpPr>
        <p:spPr>
          <a:ln/>
        </p:spPr>
        <p:txBody>
          <a:bodyPr/>
          <a:lstStyle>
            <a:lvl1pPr>
              <a:defRPr/>
            </a:lvl1pPr>
          </a:lstStyle>
          <a:p>
            <a:pPr>
              <a:defRPr/>
            </a:pPr>
            <a:endParaRPr lang="pl-PL"/>
          </a:p>
        </p:txBody>
      </p:sp>
      <p:sp>
        <p:nvSpPr>
          <p:cNvPr id="7" name="Rectangle 6">
            <a:extLst>
              <a:ext uri="{FF2B5EF4-FFF2-40B4-BE49-F238E27FC236}">
                <a16:creationId xmlns:a16="http://schemas.microsoft.com/office/drawing/2014/main" id="{40534404-28EB-4642-9BA2-4E3F7F9F1FBB}"/>
              </a:ext>
            </a:extLst>
          </p:cNvPr>
          <p:cNvSpPr>
            <a:spLocks noGrp="1" noChangeArrowheads="1"/>
          </p:cNvSpPr>
          <p:nvPr>
            <p:ph type="sldNum" sz="quarter" idx="12"/>
          </p:nvPr>
        </p:nvSpPr>
        <p:spPr>
          <a:ln/>
        </p:spPr>
        <p:txBody>
          <a:bodyPr/>
          <a:lstStyle>
            <a:lvl1pPr>
              <a:defRPr/>
            </a:lvl1pPr>
          </a:lstStyle>
          <a:p>
            <a:pPr>
              <a:defRPr/>
            </a:pPr>
            <a:fld id="{8C0DA1F0-FAAF-407D-B567-20A840554FB0}" type="slidenum">
              <a:rPr lang="pl-PL" altLang="pl-PL"/>
              <a:pPr>
                <a:defRPr/>
              </a:pPr>
              <a:t>‹#›</a:t>
            </a:fld>
            <a:endParaRPr lang="pl-PL" altLang="pl-PL"/>
          </a:p>
        </p:txBody>
      </p:sp>
    </p:spTree>
    <p:extLst>
      <p:ext uri="{BB962C8B-B14F-4D97-AF65-F5344CB8AC3E}">
        <p14:creationId xmlns:p14="http://schemas.microsoft.com/office/powerpoint/2010/main" val="1089208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9D3C014-AED4-4F8A-BA8E-50E60F5B02B8}"/>
              </a:ext>
            </a:extLst>
          </p:cNvPr>
          <p:cNvSpPr>
            <a:spLocks noGrp="1" noChangeArrowheads="1"/>
          </p:cNvSpPr>
          <p:nvPr>
            <p:ph type="title"/>
          </p:nvPr>
        </p:nvSpPr>
        <p:spPr bwMode="auto">
          <a:xfrm>
            <a:off x="1547813" y="476250"/>
            <a:ext cx="7138987"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Kliknij, aby edytować styl wzorca tytułu</a:t>
            </a:r>
          </a:p>
        </p:txBody>
      </p:sp>
      <p:sp>
        <p:nvSpPr>
          <p:cNvPr id="1027" name="Rectangle 3">
            <a:extLst>
              <a:ext uri="{FF2B5EF4-FFF2-40B4-BE49-F238E27FC236}">
                <a16:creationId xmlns:a16="http://schemas.microsoft.com/office/drawing/2014/main" id="{D79DFAFD-EE43-4686-8FBC-C526D06C83A6}"/>
              </a:ext>
            </a:extLst>
          </p:cNvPr>
          <p:cNvSpPr>
            <a:spLocks noGrp="1" noChangeArrowheads="1"/>
          </p:cNvSpPr>
          <p:nvPr>
            <p:ph type="body" idx="1"/>
          </p:nvPr>
        </p:nvSpPr>
        <p:spPr bwMode="auto">
          <a:xfrm>
            <a:off x="1547813" y="1628775"/>
            <a:ext cx="7138987"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1028" name="Rectangle 4">
            <a:extLst>
              <a:ext uri="{FF2B5EF4-FFF2-40B4-BE49-F238E27FC236}">
                <a16:creationId xmlns:a16="http://schemas.microsoft.com/office/drawing/2014/main" id="{28362E0C-361F-4ACB-AA39-FB6FD098333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Verdana" pitchFamily="34" charset="0"/>
              </a:defRPr>
            </a:lvl1pPr>
          </a:lstStyle>
          <a:p>
            <a:pPr>
              <a:defRPr/>
            </a:pPr>
            <a:endParaRPr lang="pl-PL"/>
          </a:p>
        </p:txBody>
      </p:sp>
      <p:sp>
        <p:nvSpPr>
          <p:cNvPr id="1029" name="Rectangle 5">
            <a:extLst>
              <a:ext uri="{FF2B5EF4-FFF2-40B4-BE49-F238E27FC236}">
                <a16:creationId xmlns:a16="http://schemas.microsoft.com/office/drawing/2014/main" id="{763B8017-34CA-46CE-B9E1-3B2A341563D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Verdana" pitchFamily="34" charset="0"/>
              </a:defRPr>
            </a:lvl1pPr>
          </a:lstStyle>
          <a:p>
            <a:pPr>
              <a:defRPr/>
            </a:pPr>
            <a:endParaRPr lang="pl-PL"/>
          </a:p>
        </p:txBody>
      </p:sp>
      <p:sp>
        <p:nvSpPr>
          <p:cNvPr id="1030" name="Rectangle 6">
            <a:extLst>
              <a:ext uri="{FF2B5EF4-FFF2-40B4-BE49-F238E27FC236}">
                <a16:creationId xmlns:a16="http://schemas.microsoft.com/office/drawing/2014/main" id="{7C7E9E62-1631-43AA-8F9F-C57C60F0085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0C463C7-7D5E-4082-9341-B59E0708BA35}"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2200" b="1">
          <a:solidFill>
            <a:schemeClr val="tx2"/>
          </a:solidFill>
          <a:latin typeface="+mj-lt"/>
          <a:ea typeface="+mj-ea"/>
          <a:cs typeface="+mj-cs"/>
        </a:defRPr>
      </a:lvl1pPr>
      <a:lvl2pPr algn="l" rtl="0" eaLnBrk="0" fontAlgn="base" hangingPunct="0">
        <a:spcBef>
          <a:spcPct val="0"/>
        </a:spcBef>
        <a:spcAft>
          <a:spcPct val="0"/>
        </a:spcAft>
        <a:defRPr sz="2200" b="1">
          <a:solidFill>
            <a:schemeClr val="tx2"/>
          </a:solidFill>
          <a:latin typeface="Verdana" pitchFamily="34" charset="0"/>
        </a:defRPr>
      </a:lvl2pPr>
      <a:lvl3pPr algn="l" rtl="0" eaLnBrk="0" fontAlgn="base" hangingPunct="0">
        <a:spcBef>
          <a:spcPct val="0"/>
        </a:spcBef>
        <a:spcAft>
          <a:spcPct val="0"/>
        </a:spcAft>
        <a:defRPr sz="2200" b="1">
          <a:solidFill>
            <a:schemeClr val="tx2"/>
          </a:solidFill>
          <a:latin typeface="Verdana" pitchFamily="34" charset="0"/>
        </a:defRPr>
      </a:lvl3pPr>
      <a:lvl4pPr algn="l" rtl="0" eaLnBrk="0" fontAlgn="base" hangingPunct="0">
        <a:spcBef>
          <a:spcPct val="0"/>
        </a:spcBef>
        <a:spcAft>
          <a:spcPct val="0"/>
        </a:spcAft>
        <a:defRPr sz="2200" b="1">
          <a:solidFill>
            <a:schemeClr val="tx2"/>
          </a:solidFill>
          <a:latin typeface="Verdana" pitchFamily="34" charset="0"/>
        </a:defRPr>
      </a:lvl4pPr>
      <a:lvl5pPr algn="l" rtl="0" eaLnBrk="0" fontAlgn="base" hangingPunct="0">
        <a:spcBef>
          <a:spcPct val="0"/>
        </a:spcBef>
        <a:spcAft>
          <a:spcPct val="0"/>
        </a:spcAft>
        <a:defRPr sz="2200" b="1">
          <a:solidFill>
            <a:schemeClr val="tx2"/>
          </a:solidFill>
          <a:latin typeface="Verdana" pitchFamily="34" charset="0"/>
        </a:defRPr>
      </a:lvl5pPr>
      <a:lvl6pPr marL="457200" algn="l" rtl="0" fontAlgn="base">
        <a:spcBef>
          <a:spcPct val="0"/>
        </a:spcBef>
        <a:spcAft>
          <a:spcPct val="0"/>
        </a:spcAft>
        <a:defRPr sz="2200" b="1">
          <a:solidFill>
            <a:schemeClr val="tx2"/>
          </a:solidFill>
          <a:latin typeface="Verdana" pitchFamily="34" charset="0"/>
        </a:defRPr>
      </a:lvl6pPr>
      <a:lvl7pPr marL="914400" algn="l" rtl="0" fontAlgn="base">
        <a:spcBef>
          <a:spcPct val="0"/>
        </a:spcBef>
        <a:spcAft>
          <a:spcPct val="0"/>
        </a:spcAft>
        <a:defRPr sz="2200" b="1">
          <a:solidFill>
            <a:schemeClr val="tx2"/>
          </a:solidFill>
          <a:latin typeface="Verdana" pitchFamily="34" charset="0"/>
        </a:defRPr>
      </a:lvl7pPr>
      <a:lvl8pPr marL="1371600" algn="l" rtl="0" fontAlgn="base">
        <a:spcBef>
          <a:spcPct val="0"/>
        </a:spcBef>
        <a:spcAft>
          <a:spcPct val="0"/>
        </a:spcAft>
        <a:defRPr sz="2200" b="1">
          <a:solidFill>
            <a:schemeClr val="tx2"/>
          </a:solidFill>
          <a:latin typeface="Verdana" pitchFamily="34" charset="0"/>
        </a:defRPr>
      </a:lvl8pPr>
      <a:lvl9pPr marL="1828800" algn="l" rtl="0" fontAlgn="base">
        <a:spcBef>
          <a:spcPct val="0"/>
        </a:spcBef>
        <a:spcAft>
          <a:spcPct val="0"/>
        </a:spcAft>
        <a:defRPr sz="2200" b="1">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12.png"/><Relationship Id="rId4" Type="http://schemas.openxmlformats.org/officeDocument/2006/relationships/oleObject" Target="../embeddings/oleObject9.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4.png"/><Relationship Id="rId4" Type="http://schemas.openxmlformats.org/officeDocument/2006/relationships/oleObject" Target="../embeddings/oleObject11.bin"/></Relationships>
</file>

<file path=ppt/slides/_rels/slide1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wmf"/></Relationships>
</file>

<file path=ppt/slides/_rels/slide19.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21.png"/><Relationship Id="rId4" Type="http://schemas.openxmlformats.org/officeDocument/2006/relationships/oleObject" Target="../embeddings/oleObject12.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14.bin"/><Relationship Id="rId5" Type="http://schemas.openxmlformats.org/officeDocument/2006/relationships/image" Target="../media/image22.png"/><Relationship Id="rId4" Type="http://schemas.openxmlformats.org/officeDocument/2006/relationships/oleObject" Target="../embeddings/oleObject13.bin"/></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www.amazon.com/s/ref=ntt_athr_dp_sr_1?ie=UTF8&amp;field-author=Michael+Medoff+%26+Rainer+Faller&amp;search-alias=books&amp;text=Michael+Medoff+%26+Rainer+Faller&amp;sort=relevancerank"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24.jpeg"/><Relationship Id="rId5" Type="http://schemas.openxmlformats.org/officeDocument/2006/relationships/image" Target="../media/image25.png"/><Relationship Id="rId4" Type="http://schemas.openxmlformats.org/officeDocument/2006/relationships/oleObject" Target="../embeddings/oleObject15.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24.jpeg"/><Relationship Id="rId5" Type="http://schemas.openxmlformats.org/officeDocument/2006/relationships/image" Target="../media/image26.png"/><Relationship Id="rId4" Type="http://schemas.openxmlformats.org/officeDocument/2006/relationships/oleObject" Target="../embeddings/oleObject16.bin"/></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hyperlink" Target="http://www.iec.ch/functionalsafety/" TargetMode="External"/><Relationship Id="rId5" Type="http://schemas.openxmlformats.org/officeDocument/2006/relationships/image" Target="../media/image2.png"/><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24.jpeg"/></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png"/><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24.jpeg"/></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76.wmf"/><Relationship Id="rId4" Type="http://schemas.openxmlformats.org/officeDocument/2006/relationships/oleObject" Target="../embeddings/oleObject17.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hyperlink" Target="http://www.iec.ch/functionalsafety/" TargetMode="External"/><Relationship Id="rId5" Type="http://schemas.openxmlformats.org/officeDocument/2006/relationships/image" Target="../media/image5.png"/><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6.png"/><Relationship Id="rId5" Type="http://schemas.openxmlformats.org/officeDocument/2006/relationships/oleObject" Target="../embeddings/oleObject4.bin"/><Relationship Id="rId4" Type="http://schemas.openxmlformats.org/officeDocument/2006/relationships/hyperlink" Target="http://sklep.pkn.pl/" TargetMode="Externa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8.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7.png"/><Relationship Id="rId4" Type="http://schemas.openxmlformats.org/officeDocument/2006/relationships/oleObject" Target="../embeddings/oleObject5.bin"/><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0.png"/><Relationship Id="rId4" Type="http://schemas.openxmlformats.org/officeDocument/2006/relationships/oleObject" Target="../embeddings/oleObject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3DFFC7B-A884-447D-81AA-E07FD7C18C16}"/>
              </a:ext>
            </a:extLst>
          </p:cNvPr>
          <p:cNvSpPr>
            <a:spLocks noGrp="1" noChangeArrowheads="1"/>
          </p:cNvSpPr>
          <p:nvPr>
            <p:ph type="title"/>
          </p:nvPr>
        </p:nvSpPr>
        <p:spPr>
          <a:xfrm>
            <a:off x="1066800" y="2209800"/>
            <a:ext cx="7019925" cy="3095625"/>
          </a:xfrm>
        </p:spPr>
        <p:txBody>
          <a:bodyPr/>
          <a:lstStyle/>
          <a:p>
            <a:pPr algn="ctr" eaLnBrk="1" hangingPunct="1"/>
            <a:r>
              <a:rPr lang="pl-PL" altLang="pl-PL" sz="4800"/>
              <a:t>Metodyki projektowania </a:t>
            </a:r>
            <a:br>
              <a:rPr lang="pl-PL" altLang="pl-PL" sz="4800"/>
            </a:br>
            <a:r>
              <a:rPr lang="pl-PL" altLang="pl-PL" sz="4800"/>
              <a:t>i modelowania systemów</a:t>
            </a:r>
            <a:endParaRPr lang="en-GB" altLang="pl-PL" sz="4800">
              <a:solidFill>
                <a:schemeClr val="tx1"/>
              </a:solidFill>
            </a:endParaRPr>
          </a:p>
        </p:txBody>
      </p:sp>
      <p:sp>
        <p:nvSpPr>
          <p:cNvPr id="4099" name="Prostokąt 8">
            <a:extLst>
              <a:ext uri="{FF2B5EF4-FFF2-40B4-BE49-F238E27FC236}">
                <a16:creationId xmlns:a16="http://schemas.microsoft.com/office/drawing/2014/main" id="{C5B9F215-7334-425E-B650-F1EBEAA31FFD}"/>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Cyganek &amp; Kasperek &amp; Rajda © 2017 Katedra Elektroniki AGH</a:t>
            </a:r>
          </a:p>
        </p:txBody>
      </p:sp>
      <p:sp>
        <p:nvSpPr>
          <p:cNvPr id="11" name="Rectangle 2">
            <a:extLst>
              <a:ext uri="{FF2B5EF4-FFF2-40B4-BE49-F238E27FC236}">
                <a16:creationId xmlns:a16="http://schemas.microsoft.com/office/drawing/2014/main" id="{88E7D832-4295-4D4B-B45E-38DD52BB1C86}"/>
              </a:ext>
            </a:extLst>
          </p:cNvPr>
          <p:cNvSpPr txBox="1">
            <a:spLocks noChangeArrowheads="1"/>
          </p:cNvSpPr>
          <p:nvPr/>
        </p:nvSpPr>
        <p:spPr bwMode="auto">
          <a:xfrm>
            <a:off x="1331913" y="0"/>
            <a:ext cx="7812087" cy="1071563"/>
          </a:xfrm>
          <a:prstGeom prst="rect">
            <a:avLst/>
          </a:prstGeom>
          <a:noFill/>
          <a:ln w="9525">
            <a:noFill/>
            <a:miter lim="800000"/>
            <a:headEnd/>
            <a:tailEnd/>
          </a:ln>
        </p:spPr>
        <p:txBody>
          <a:bodyPr anchor="ctr"/>
          <a:lstStyle/>
          <a:p>
            <a:pPr eaLnBrk="1" hangingPunct="1">
              <a:defRPr/>
            </a:pPr>
            <a:r>
              <a:rPr lang="pl-PL" sz="1600" b="1" kern="0" dirty="0">
                <a:latin typeface="+mj-lt"/>
                <a:ea typeface="+mj-ea"/>
                <a:cs typeface="+mj-cs"/>
              </a:rPr>
              <a:t>Kierunek Elektronika i Telekomunikacja, </a:t>
            </a:r>
          </a:p>
          <a:p>
            <a:pPr eaLnBrk="1" hangingPunct="1">
              <a:defRPr/>
            </a:pPr>
            <a:r>
              <a:rPr lang="pl-PL" sz="1600" b="1" kern="0" dirty="0">
                <a:latin typeface="+mj-lt"/>
                <a:ea typeface="+mj-ea"/>
                <a:cs typeface="+mj-cs"/>
              </a:rPr>
              <a:t>Studia II stopnia</a:t>
            </a:r>
          </a:p>
          <a:p>
            <a:pPr eaLnBrk="1" hangingPunct="1">
              <a:defRPr/>
            </a:pPr>
            <a:r>
              <a:rPr lang="pl-PL" sz="2200" b="1" kern="0" dirty="0"/>
              <a:t>Specjalność: Systemy wbudowane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rostokąt 8">
            <a:extLst>
              <a:ext uri="{FF2B5EF4-FFF2-40B4-BE49-F238E27FC236}">
                <a16:creationId xmlns:a16="http://schemas.microsoft.com/office/drawing/2014/main" id="{746DEFD6-CEF2-43BE-9990-72BA6D0375E9}"/>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22531" name="Tytuł 1">
            <a:extLst>
              <a:ext uri="{FF2B5EF4-FFF2-40B4-BE49-F238E27FC236}">
                <a16:creationId xmlns:a16="http://schemas.microsoft.com/office/drawing/2014/main" id="{85E25A72-E1B8-4C14-96DC-F2FB0DEA53CD}"/>
              </a:ext>
            </a:extLst>
          </p:cNvPr>
          <p:cNvSpPr>
            <a:spLocks noGrp="1" noChangeArrowheads="1"/>
          </p:cNvSpPr>
          <p:nvPr>
            <p:ph type="title" idx="4294967295"/>
          </p:nvPr>
        </p:nvSpPr>
        <p:spPr>
          <a:xfrm>
            <a:off x="1331913" y="115888"/>
            <a:ext cx="7704137" cy="792162"/>
          </a:xfrm>
        </p:spPr>
        <p:txBody>
          <a:bodyPr/>
          <a:lstStyle/>
          <a:p>
            <a:r>
              <a:rPr lang="pl-PL" altLang="pl-PL"/>
              <a:t>IEC 61508 </a:t>
            </a:r>
            <a:br>
              <a:rPr lang="pl-PL" altLang="pl-PL" sz="1400">
                <a:solidFill>
                  <a:schemeClr val="tx1"/>
                </a:solidFill>
              </a:rPr>
            </a:br>
            <a:r>
              <a:rPr lang="pl-PL" altLang="pl-PL" sz="1400">
                <a:solidFill>
                  <a:schemeClr val="tx1"/>
                </a:solidFill>
              </a:rPr>
              <a:t>Bezpieczeństwo funkcjonalne związanych z bezpieczeństwem systemów elektrycznych/elektronicznych/programowalnych systemów elektronicznych</a:t>
            </a:r>
          </a:p>
        </p:txBody>
      </p:sp>
      <p:sp>
        <p:nvSpPr>
          <p:cNvPr id="22532" name="Text Box 1028">
            <a:extLst>
              <a:ext uri="{FF2B5EF4-FFF2-40B4-BE49-F238E27FC236}">
                <a16:creationId xmlns:a16="http://schemas.microsoft.com/office/drawing/2014/main" id="{2942A2D3-CE7A-4465-8C78-59745BA5A863}"/>
              </a:ext>
            </a:extLst>
          </p:cNvPr>
          <p:cNvSpPr txBox="1">
            <a:spLocks noChangeArrowheads="1"/>
          </p:cNvSpPr>
          <p:nvPr/>
        </p:nvSpPr>
        <p:spPr bwMode="auto">
          <a:xfrm>
            <a:off x="0" y="1524000"/>
            <a:ext cx="9144000" cy="476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90513">
              <a:spcBef>
                <a:spcPct val="20000"/>
              </a:spcBef>
              <a:buChar char="•"/>
              <a:defRPr sz="2400">
                <a:solidFill>
                  <a:schemeClr val="tx1"/>
                </a:solidFill>
                <a:latin typeface="Verdana" panose="020B0604030504040204" pitchFamily="34" charset="0"/>
              </a:defRPr>
            </a:lvl1pPr>
            <a:lvl2pPr marL="481013"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a:t>Na podstawie normy IEC 61508 definiowane są wymogi w stosunku do systemów bezpieczeństwa w zakresie bezpieczeństwa urządzeń niezależnie od zastosowania. Nie chodzi przy tym wyłącznie o harmonizację prawodawstwa krajowego z normami międzynarodowymi. Chodzi natomiast w większym stopniu o stosowane coraz częściej do zadań związanych z bezpieczeństwem urządzenia i czujniki wyposażone w mikroprocesory.</a:t>
            </a:r>
            <a:br>
              <a:rPr lang="pl-PL" altLang="pl-PL" sz="1800"/>
            </a:br>
            <a:endParaRPr lang="pl-PL" altLang="pl-PL" sz="1800"/>
          </a:p>
          <a:p>
            <a:pPr eaLnBrk="1" hangingPunct="1">
              <a:spcBef>
                <a:spcPct val="0"/>
              </a:spcBef>
            </a:pPr>
            <a:r>
              <a:rPr lang="pl-PL" altLang="pl-PL" sz="1800"/>
              <a:t>Część 1: Wprowadza koncepcję bezpieczeństwa funkcjonalnego i prezentuje przegląd norm z rzędu IEC 61508.</a:t>
            </a:r>
          </a:p>
          <a:p>
            <a:pPr eaLnBrk="1" hangingPunct="1">
              <a:spcBef>
                <a:spcPct val="0"/>
              </a:spcBef>
            </a:pPr>
            <a:r>
              <a:rPr lang="pl-PL" altLang="pl-PL" sz="1800"/>
              <a:t>Część 2: Wymogi odnośnie do związanych z bezpieczeństwem systemów elektrycznych/elektronicznych/programowalnych systemów elektronicznych</a:t>
            </a:r>
          </a:p>
          <a:p>
            <a:pPr eaLnBrk="1" hangingPunct="1">
              <a:spcBef>
                <a:spcPct val="0"/>
              </a:spcBef>
            </a:pPr>
            <a:r>
              <a:rPr lang="pl-PL" altLang="pl-PL" sz="1800"/>
              <a:t>Część 3: Wymogi dotyczące oprogramowania</a:t>
            </a:r>
          </a:p>
          <a:p>
            <a:pPr eaLnBrk="1" hangingPunct="1">
              <a:spcBef>
                <a:spcPct val="0"/>
              </a:spcBef>
            </a:pPr>
            <a:r>
              <a:rPr lang="pl-PL" altLang="pl-PL" sz="1800"/>
              <a:t>Część 4: Pojęcia i skróty</a:t>
            </a:r>
          </a:p>
          <a:p>
            <a:pPr eaLnBrk="1" hangingPunct="1">
              <a:spcBef>
                <a:spcPct val="0"/>
              </a:spcBef>
            </a:pPr>
            <a:r>
              <a:rPr lang="pl-PL" altLang="pl-PL" sz="1800"/>
              <a:t>Część 5: Przykłady ustalania stopnia nienaruszalności bezpieczeństwa</a:t>
            </a:r>
          </a:p>
          <a:p>
            <a:pPr eaLnBrk="1" hangingPunct="1">
              <a:spcBef>
                <a:spcPct val="0"/>
              </a:spcBef>
            </a:pPr>
            <a:r>
              <a:rPr lang="pl-PL" altLang="pl-PL" sz="1800"/>
              <a:t>Część 6: Dyrektywa wykonawcza do cz. 2 i 3</a:t>
            </a:r>
          </a:p>
          <a:p>
            <a:pPr eaLnBrk="1" hangingPunct="1">
              <a:spcBef>
                <a:spcPct val="0"/>
              </a:spcBef>
            </a:pPr>
            <a:r>
              <a:rPr lang="pl-PL" altLang="pl-PL" sz="1800"/>
              <a:t>Część 7: Wskazówki wykonawcze dot. procedur i sposobów postępowania</a:t>
            </a:r>
          </a:p>
          <a:p>
            <a:pPr eaLnBrk="1" hangingPunct="1">
              <a:spcBef>
                <a:spcPct val="0"/>
              </a:spcBef>
              <a:buFontTx/>
              <a:buNone/>
            </a:pPr>
            <a:endParaRPr lang="pl-PL" altLang="pl-PL" sz="1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rostokąt 8">
            <a:extLst>
              <a:ext uri="{FF2B5EF4-FFF2-40B4-BE49-F238E27FC236}">
                <a16:creationId xmlns:a16="http://schemas.microsoft.com/office/drawing/2014/main" id="{CFE5B647-D329-4021-A5AE-C497478A27C2}"/>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24579" name="Tytuł 1">
            <a:extLst>
              <a:ext uri="{FF2B5EF4-FFF2-40B4-BE49-F238E27FC236}">
                <a16:creationId xmlns:a16="http://schemas.microsoft.com/office/drawing/2014/main" id="{DB709509-853E-4DFE-8005-15CC88CE2647}"/>
              </a:ext>
            </a:extLst>
          </p:cNvPr>
          <p:cNvSpPr>
            <a:spLocks noGrp="1" noChangeArrowheads="1"/>
          </p:cNvSpPr>
          <p:nvPr>
            <p:ph type="title" idx="4294967295"/>
          </p:nvPr>
        </p:nvSpPr>
        <p:spPr>
          <a:xfrm>
            <a:off x="1331913" y="115888"/>
            <a:ext cx="7704137" cy="792162"/>
          </a:xfrm>
        </p:spPr>
        <p:txBody>
          <a:bodyPr/>
          <a:lstStyle/>
          <a:p>
            <a:r>
              <a:rPr lang="pl-PL" altLang="pl-PL"/>
              <a:t>Bezpieczeństwo funkcjonalne </a:t>
            </a:r>
            <a:br>
              <a:rPr lang="pl-PL" altLang="pl-PL"/>
            </a:br>
            <a:r>
              <a:rPr lang="pl-PL" altLang="pl-PL"/>
              <a:t>–definicje za IEC 61508 </a:t>
            </a:r>
          </a:p>
        </p:txBody>
      </p:sp>
      <p:sp>
        <p:nvSpPr>
          <p:cNvPr id="24580" name="Text Box 4">
            <a:extLst>
              <a:ext uri="{FF2B5EF4-FFF2-40B4-BE49-F238E27FC236}">
                <a16:creationId xmlns:a16="http://schemas.microsoft.com/office/drawing/2014/main" id="{6000CCE3-942B-4858-8FF3-5CD6B186CE26}"/>
              </a:ext>
            </a:extLst>
          </p:cNvPr>
          <p:cNvSpPr txBox="1">
            <a:spLocks noChangeArrowheads="1"/>
          </p:cNvSpPr>
          <p:nvPr/>
        </p:nvSpPr>
        <p:spPr bwMode="auto">
          <a:xfrm>
            <a:off x="593725" y="1708150"/>
            <a:ext cx="7559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endParaRPr lang="pl-PL" altLang="pl-PL" sz="1800"/>
          </a:p>
        </p:txBody>
      </p:sp>
      <p:sp>
        <p:nvSpPr>
          <p:cNvPr id="24581" name="Text Box 8">
            <a:extLst>
              <a:ext uri="{FF2B5EF4-FFF2-40B4-BE49-F238E27FC236}">
                <a16:creationId xmlns:a16="http://schemas.microsoft.com/office/drawing/2014/main" id="{CD0E26CA-ECD4-458D-BC19-0FFDB47089B1}"/>
              </a:ext>
            </a:extLst>
          </p:cNvPr>
          <p:cNvSpPr txBox="1">
            <a:spLocks noChangeArrowheads="1"/>
          </p:cNvSpPr>
          <p:nvPr/>
        </p:nvSpPr>
        <p:spPr bwMode="auto">
          <a:xfrm>
            <a:off x="5257800" y="1447800"/>
            <a:ext cx="3886200" cy="2438400"/>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pl-PL" altLang="pl-PL" sz="1400" b="1"/>
              <a:t>Funkcja bezpieczeństwa</a:t>
            </a:r>
            <a:r>
              <a:rPr lang="pl-PL" altLang="pl-PL" sz="1400"/>
              <a:t> </a:t>
            </a:r>
          </a:p>
          <a:p>
            <a:pPr algn="ctr" eaLnBrk="1" hangingPunct="1">
              <a:spcBef>
                <a:spcPct val="0"/>
              </a:spcBef>
              <a:buFontTx/>
              <a:buNone/>
            </a:pPr>
            <a:r>
              <a:rPr lang="pl-PL" altLang="pl-PL" sz="1400"/>
              <a:t>to funkcja do zaimplementowania przez system E/E/PE związany z bezpieczeństwem, system związany z bezpieczeństwem wykonany w innej technice lub zewnętrzne urządzenie do zmniejszania ryzyka, którego przeznaczeniem jest osiągnięcie lub utrzymanie stanu bezpiecznego EUC, w odniesieniu do konkretnego zdarzenia zagrażającego</a:t>
            </a:r>
          </a:p>
        </p:txBody>
      </p:sp>
      <p:sp>
        <p:nvSpPr>
          <p:cNvPr id="24582" name="Text Box 9">
            <a:extLst>
              <a:ext uri="{FF2B5EF4-FFF2-40B4-BE49-F238E27FC236}">
                <a16:creationId xmlns:a16="http://schemas.microsoft.com/office/drawing/2014/main" id="{86C23877-DD57-468E-9837-DEF8F5C26AF0}"/>
              </a:ext>
            </a:extLst>
          </p:cNvPr>
          <p:cNvSpPr txBox="1">
            <a:spLocks noChangeArrowheads="1"/>
          </p:cNvSpPr>
          <p:nvPr/>
        </p:nvSpPr>
        <p:spPr bwMode="auto">
          <a:xfrm>
            <a:off x="5257800" y="3886200"/>
            <a:ext cx="3886200" cy="1581150"/>
          </a:xfrm>
          <a:prstGeom prst="rect">
            <a:avLst/>
          </a:prstGeom>
          <a:solidFill>
            <a:srgbClr val="5FC1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pl-PL" altLang="pl-PL" sz="1400" b="1"/>
              <a:t>Nienaruszalność bezpieczeństwa</a:t>
            </a:r>
            <a:r>
              <a:rPr lang="pl-PL" altLang="pl-PL" sz="1400"/>
              <a:t> to prawdopodobieństwo, że system związany z bezpieczeństwem wykona właściwie wymagane funkcje bezpieczeństwa w określonych warunkach i w określonym przedziale czasowym.</a:t>
            </a:r>
          </a:p>
        </p:txBody>
      </p:sp>
      <p:sp>
        <p:nvSpPr>
          <p:cNvPr id="24583" name="Text Box 10">
            <a:extLst>
              <a:ext uri="{FF2B5EF4-FFF2-40B4-BE49-F238E27FC236}">
                <a16:creationId xmlns:a16="http://schemas.microsoft.com/office/drawing/2014/main" id="{3D5DFAA7-35E7-4A0B-81EA-F72F4114C64D}"/>
              </a:ext>
            </a:extLst>
          </p:cNvPr>
          <p:cNvSpPr txBox="1">
            <a:spLocks noChangeArrowheads="1"/>
          </p:cNvSpPr>
          <p:nvPr/>
        </p:nvSpPr>
        <p:spPr bwMode="auto">
          <a:xfrm>
            <a:off x="0" y="5486400"/>
            <a:ext cx="9144000" cy="1155700"/>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pl-PL" altLang="pl-PL" sz="1400" b="1"/>
              <a:t>Poziom nienaruszalności bezpieczeństwa</a:t>
            </a:r>
            <a:r>
              <a:rPr lang="pl-PL" altLang="pl-PL" sz="1400"/>
              <a:t> (SIL) poziom dyskretny (jeden z czterech możliwych) do wyszczególnienia wymagań nienaruszalności bezpieczeństwa funkcji bezpieczeństwa, które powinny być przypisane w systemach E/E/PE związanych z bezpieczeństwem, przy czym poziom nienaruszalności bezpieczeństwa 4 jest poziomem najwyższym, a poziom nienaruszalności bezpieczeństwa 1 poziomem najniższym.</a:t>
            </a:r>
          </a:p>
        </p:txBody>
      </p:sp>
      <p:pic>
        <p:nvPicPr>
          <p:cNvPr id="24584" name="Picture 12">
            <a:extLst>
              <a:ext uri="{FF2B5EF4-FFF2-40B4-BE49-F238E27FC236}">
                <a16:creationId xmlns:a16="http://schemas.microsoft.com/office/drawing/2014/main" id="{BE7CF515-3886-424F-96E1-72D8CE07B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5181600" cy="345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rostokąt 8">
            <a:extLst>
              <a:ext uri="{FF2B5EF4-FFF2-40B4-BE49-F238E27FC236}">
                <a16:creationId xmlns:a16="http://schemas.microsoft.com/office/drawing/2014/main" id="{05978B5E-88C4-4521-A79B-710E20CE3929}"/>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26627" name="Tytuł 1">
            <a:extLst>
              <a:ext uri="{FF2B5EF4-FFF2-40B4-BE49-F238E27FC236}">
                <a16:creationId xmlns:a16="http://schemas.microsoft.com/office/drawing/2014/main" id="{D926AC08-93E9-4AB7-9911-EFAC7FCF65B6}"/>
              </a:ext>
            </a:extLst>
          </p:cNvPr>
          <p:cNvSpPr>
            <a:spLocks noGrp="1" noChangeArrowheads="1"/>
          </p:cNvSpPr>
          <p:nvPr>
            <p:ph type="title" idx="4294967295"/>
          </p:nvPr>
        </p:nvSpPr>
        <p:spPr>
          <a:xfrm>
            <a:off x="1331913" y="115888"/>
            <a:ext cx="7704137" cy="792162"/>
          </a:xfrm>
        </p:spPr>
        <p:txBody>
          <a:bodyPr/>
          <a:lstStyle/>
          <a:p>
            <a:r>
              <a:rPr lang="pl-PL" altLang="pl-PL"/>
              <a:t>Poziom nienaruszalności bezpieczeństwa </a:t>
            </a:r>
            <a:br>
              <a:rPr lang="pl-PL" altLang="pl-PL"/>
            </a:br>
            <a:r>
              <a:rPr lang="pl-PL" altLang="pl-PL"/>
              <a:t>(SIL </a:t>
            </a:r>
            <a:r>
              <a:rPr lang="pl-PL" altLang="pl-PL" i="1"/>
              <a:t>Safety Integrity Level</a:t>
            </a:r>
            <a:r>
              <a:rPr lang="pl-PL" altLang="pl-PL"/>
              <a:t>)</a:t>
            </a:r>
          </a:p>
        </p:txBody>
      </p:sp>
      <p:graphicFrame>
        <p:nvGraphicFramePr>
          <p:cNvPr id="26628" name="Object 5">
            <a:extLst>
              <a:ext uri="{FF2B5EF4-FFF2-40B4-BE49-F238E27FC236}">
                <a16:creationId xmlns:a16="http://schemas.microsoft.com/office/drawing/2014/main" id="{A27046FD-ADF1-474C-ADC6-1411327B334A}"/>
              </a:ext>
            </a:extLst>
          </p:cNvPr>
          <p:cNvGraphicFramePr>
            <a:graphicFrameLocks noChangeAspect="1"/>
          </p:cNvGraphicFramePr>
          <p:nvPr/>
        </p:nvGraphicFramePr>
        <p:xfrm>
          <a:off x="0" y="1447800"/>
          <a:ext cx="7315200" cy="2555875"/>
        </p:xfrm>
        <a:graphic>
          <a:graphicData uri="http://schemas.openxmlformats.org/presentationml/2006/ole">
            <mc:AlternateContent xmlns:mc="http://schemas.openxmlformats.org/markup-compatibility/2006">
              <mc:Choice xmlns:v="urn:schemas-microsoft-com:vml" Requires="v">
                <p:oleObj spid="_x0000_s26631" name="Obraz - mapa bitowa" r:id="rId4" imgW="7276190" imgH="2542857" progId="Paint.Picture">
                  <p:embed/>
                </p:oleObj>
              </mc:Choice>
              <mc:Fallback>
                <p:oleObj name="Obraz - mapa bitowa" r:id="rId4" imgW="7276190" imgH="2542857"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7315200" cy="255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9" name="Text Box 6">
            <a:extLst>
              <a:ext uri="{FF2B5EF4-FFF2-40B4-BE49-F238E27FC236}">
                <a16:creationId xmlns:a16="http://schemas.microsoft.com/office/drawing/2014/main" id="{F61A37A2-D6D5-4C44-811D-00F08D9A8088}"/>
              </a:ext>
            </a:extLst>
          </p:cNvPr>
          <p:cNvSpPr txBox="1">
            <a:spLocks noChangeArrowheads="1"/>
          </p:cNvSpPr>
          <p:nvPr/>
        </p:nvSpPr>
        <p:spPr bwMode="auto">
          <a:xfrm>
            <a:off x="0" y="4419600"/>
            <a:ext cx="3200400" cy="1581150"/>
          </a:xfrm>
          <a:prstGeom prst="rect">
            <a:avLst/>
          </a:prstGeom>
          <a:solidFill>
            <a:srgbClr val="32826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400" b="1">
                <a:solidFill>
                  <a:schemeClr val="tx2"/>
                </a:solidFill>
              </a:rPr>
              <a:t>Bezpieczeństwo funkcjonalne – awers i rewers</a:t>
            </a:r>
            <a:br>
              <a:rPr lang="pl-PL" altLang="pl-PL" sz="1400" b="1">
                <a:solidFill>
                  <a:schemeClr val="tx2"/>
                </a:solidFill>
              </a:rPr>
            </a:br>
            <a:r>
              <a:rPr lang="pl-PL" altLang="pl-PL" sz="1400">
                <a:solidFill>
                  <a:schemeClr val="tx2"/>
                </a:solidFill>
              </a:rPr>
              <a:t>Pomiary Automatyka Robotyka 1/2008</a:t>
            </a:r>
            <a:br>
              <a:rPr lang="pl-PL" altLang="pl-PL" sz="1400">
                <a:solidFill>
                  <a:schemeClr val="tx2"/>
                </a:solidFill>
              </a:rPr>
            </a:br>
            <a:r>
              <a:rPr lang="pl-PL" altLang="pl-PL" sz="1400">
                <a:solidFill>
                  <a:schemeClr val="tx2"/>
                </a:solidFill>
              </a:rPr>
              <a:t>prof. dr inż. Tadeusz Missala Przemysłowy Instytut Automatyki i Pomiarów, Warszawa</a:t>
            </a:r>
          </a:p>
        </p:txBody>
      </p:sp>
      <p:graphicFrame>
        <p:nvGraphicFramePr>
          <p:cNvPr id="26630" name="Object 7">
            <a:extLst>
              <a:ext uri="{FF2B5EF4-FFF2-40B4-BE49-F238E27FC236}">
                <a16:creationId xmlns:a16="http://schemas.microsoft.com/office/drawing/2014/main" id="{4A1943C5-0AD1-4C10-ACBB-164959E44B1C}"/>
              </a:ext>
            </a:extLst>
          </p:cNvPr>
          <p:cNvGraphicFramePr>
            <a:graphicFrameLocks noChangeAspect="1"/>
          </p:cNvGraphicFramePr>
          <p:nvPr/>
        </p:nvGraphicFramePr>
        <p:xfrm>
          <a:off x="3124200" y="4005263"/>
          <a:ext cx="6019800" cy="2595562"/>
        </p:xfrm>
        <a:graphic>
          <a:graphicData uri="http://schemas.openxmlformats.org/presentationml/2006/ole">
            <mc:AlternateContent xmlns:mc="http://schemas.openxmlformats.org/markup-compatibility/2006">
              <mc:Choice xmlns:v="urn:schemas-microsoft-com:vml" Requires="v">
                <p:oleObj spid="_x0000_s26632" name="Obraz - mapa bitowa" r:id="rId6" imgW="7268590" imgH="3134162" progId="Paint.Picture">
                  <p:embed/>
                </p:oleObj>
              </mc:Choice>
              <mc:Fallback>
                <p:oleObj name="Obraz - mapa bitowa" r:id="rId6" imgW="7268590" imgH="3134162" progId="Paint.Picture">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4005263"/>
                        <a:ext cx="6019800" cy="259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rostokąt 8">
            <a:extLst>
              <a:ext uri="{FF2B5EF4-FFF2-40B4-BE49-F238E27FC236}">
                <a16:creationId xmlns:a16="http://schemas.microsoft.com/office/drawing/2014/main" id="{FB503410-F000-4267-BE49-9F1176D029D7}"/>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28675" name="Tytuł 1">
            <a:extLst>
              <a:ext uri="{FF2B5EF4-FFF2-40B4-BE49-F238E27FC236}">
                <a16:creationId xmlns:a16="http://schemas.microsoft.com/office/drawing/2014/main" id="{82446CBF-40A8-43CA-B1C2-B8294C628A32}"/>
              </a:ext>
            </a:extLst>
          </p:cNvPr>
          <p:cNvSpPr>
            <a:spLocks noGrp="1" noChangeArrowheads="1"/>
          </p:cNvSpPr>
          <p:nvPr>
            <p:ph type="title" idx="4294967295"/>
          </p:nvPr>
        </p:nvSpPr>
        <p:spPr>
          <a:xfrm>
            <a:off x="1331913" y="115888"/>
            <a:ext cx="7704137" cy="792162"/>
          </a:xfrm>
        </p:spPr>
        <p:txBody>
          <a:bodyPr/>
          <a:lstStyle/>
          <a:p>
            <a:r>
              <a:rPr lang="pl-PL" altLang="pl-PL"/>
              <a:t>Poziom nienaruszalności bezpieczeństwa </a:t>
            </a:r>
            <a:br>
              <a:rPr lang="pl-PL" altLang="pl-PL"/>
            </a:br>
            <a:r>
              <a:rPr lang="pl-PL" altLang="pl-PL"/>
              <a:t>(SIL </a:t>
            </a:r>
            <a:r>
              <a:rPr lang="pl-PL" altLang="pl-PL" i="1"/>
              <a:t>Safety Integrity Level</a:t>
            </a:r>
            <a:r>
              <a:rPr lang="pl-PL" altLang="pl-PL"/>
              <a:t>)</a:t>
            </a:r>
          </a:p>
        </p:txBody>
      </p:sp>
      <p:graphicFrame>
        <p:nvGraphicFramePr>
          <p:cNvPr id="28676" name="Object 7">
            <a:extLst>
              <a:ext uri="{FF2B5EF4-FFF2-40B4-BE49-F238E27FC236}">
                <a16:creationId xmlns:a16="http://schemas.microsoft.com/office/drawing/2014/main" id="{AE89A79E-12F0-4B75-8BDF-8AC1D5A80013}"/>
              </a:ext>
            </a:extLst>
          </p:cNvPr>
          <p:cNvGraphicFramePr>
            <a:graphicFrameLocks noChangeAspect="1"/>
          </p:cNvGraphicFramePr>
          <p:nvPr/>
        </p:nvGraphicFramePr>
        <p:xfrm>
          <a:off x="304800" y="1447800"/>
          <a:ext cx="8229600" cy="5064125"/>
        </p:xfrm>
        <a:graphic>
          <a:graphicData uri="http://schemas.openxmlformats.org/presentationml/2006/ole">
            <mc:AlternateContent xmlns:mc="http://schemas.openxmlformats.org/markup-compatibility/2006">
              <mc:Choice xmlns:v="urn:schemas-microsoft-com:vml" Requires="v">
                <p:oleObj spid="_x0000_s28677" name="Obraz - mapa bitowa" r:id="rId4" imgW="8573697" imgH="5276190" progId="Paint.Picture">
                  <p:embed/>
                </p:oleObj>
              </mc:Choice>
              <mc:Fallback>
                <p:oleObj name="Obraz - mapa bitowa" r:id="rId4" imgW="8573697" imgH="5276190" progId="Paint.Picture">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7800"/>
                        <a:ext cx="8229600" cy="506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rostokąt 8">
            <a:extLst>
              <a:ext uri="{FF2B5EF4-FFF2-40B4-BE49-F238E27FC236}">
                <a16:creationId xmlns:a16="http://schemas.microsoft.com/office/drawing/2014/main" id="{1B2C311E-842D-467B-91FC-0A35CE612ABB}"/>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30723" name="Tytuł 1">
            <a:extLst>
              <a:ext uri="{FF2B5EF4-FFF2-40B4-BE49-F238E27FC236}">
                <a16:creationId xmlns:a16="http://schemas.microsoft.com/office/drawing/2014/main" id="{0C7D260E-2D1A-475D-89B2-79B1CF18AAE2}"/>
              </a:ext>
            </a:extLst>
          </p:cNvPr>
          <p:cNvSpPr>
            <a:spLocks noGrp="1" noChangeArrowheads="1"/>
          </p:cNvSpPr>
          <p:nvPr>
            <p:ph type="title" idx="4294967295"/>
          </p:nvPr>
        </p:nvSpPr>
        <p:spPr>
          <a:xfrm>
            <a:off x="1331913" y="115888"/>
            <a:ext cx="7704137" cy="792162"/>
          </a:xfrm>
        </p:spPr>
        <p:txBody>
          <a:bodyPr/>
          <a:lstStyle/>
          <a:p>
            <a:r>
              <a:rPr lang="pl-PL" altLang="pl-PL"/>
              <a:t>Analiza ryzyka...</a:t>
            </a:r>
          </a:p>
        </p:txBody>
      </p:sp>
      <p:sp>
        <p:nvSpPr>
          <p:cNvPr id="30724" name="Text Box 8">
            <a:extLst>
              <a:ext uri="{FF2B5EF4-FFF2-40B4-BE49-F238E27FC236}">
                <a16:creationId xmlns:a16="http://schemas.microsoft.com/office/drawing/2014/main" id="{58CD02B7-4CD1-4ED0-968B-66E240B36B5C}"/>
              </a:ext>
            </a:extLst>
          </p:cNvPr>
          <p:cNvSpPr txBox="1">
            <a:spLocks noChangeArrowheads="1"/>
          </p:cNvSpPr>
          <p:nvPr/>
        </p:nvSpPr>
        <p:spPr bwMode="auto">
          <a:xfrm>
            <a:off x="0" y="3352800"/>
            <a:ext cx="9144000" cy="302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48260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600" i="1"/>
              <a:t>The development of safety functions,</a:t>
            </a:r>
          </a:p>
          <a:p>
            <a:pPr eaLnBrk="1" hangingPunct="1">
              <a:spcBef>
                <a:spcPct val="0"/>
              </a:spcBef>
              <a:buFontTx/>
              <a:buNone/>
            </a:pPr>
            <a:r>
              <a:rPr lang="pl-PL" altLang="pl-PL" sz="1600" i="1"/>
              <a:t> which embody the main principles </a:t>
            </a:r>
          </a:p>
          <a:p>
            <a:pPr eaLnBrk="1" hangingPunct="1">
              <a:spcBef>
                <a:spcPct val="0"/>
              </a:spcBef>
              <a:buFontTx/>
              <a:buNone/>
            </a:pPr>
            <a:r>
              <a:rPr lang="pl-PL" altLang="pl-PL" sz="1600" i="1"/>
              <a:t>of the standard, requires the following steps:</a:t>
            </a:r>
          </a:p>
          <a:p>
            <a:pPr eaLnBrk="1" hangingPunct="1">
              <a:spcBef>
                <a:spcPct val="0"/>
              </a:spcBef>
              <a:buFontTx/>
              <a:buNone/>
            </a:pPr>
            <a:endParaRPr lang="pl-PL" altLang="pl-PL" sz="1600" i="1"/>
          </a:p>
          <a:p>
            <a:pPr eaLnBrk="1" hangingPunct="1">
              <a:spcBef>
                <a:spcPct val="0"/>
              </a:spcBef>
            </a:pPr>
            <a:r>
              <a:rPr lang="pl-PL" altLang="pl-PL" sz="1600" i="1"/>
              <a:t> Identify and analyse the risks;</a:t>
            </a:r>
          </a:p>
          <a:p>
            <a:pPr eaLnBrk="1" hangingPunct="1">
              <a:spcBef>
                <a:spcPct val="0"/>
              </a:spcBef>
            </a:pPr>
            <a:r>
              <a:rPr lang="pl-PL" altLang="pl-PL" sz="1600" i="1"/>
              <a:t> Determine the tolerability of each risk;</a:t>
            </a:r>
          </a:p>
          <a:p>
            <a:pPr eaLnBrk="1" hangingPunct="1">
              <a:spcBef>
                <a:spcPct val="0"/>
              </a:spcBef>
            </a:pPr>
            <a:r>
              <a:rPr lang="pl-PL" altLang="pl-PL" sz="1600" i="1"/>
              <a:t> Determine the risk reduction necessary for each intolerable risk;</a:t>
            </a:r>
          </a:p>
          <a:p>
            <a:pPr eaLnBrk="1" hangingPunct="1">
              <a:spcBef>
                <a:spcPct val="0"/>
              </a:spcBef>
            </a:pPr>
            <a:r>
              <a:rPr lang="pl-PL" altLang="pl-PL" sz="1600" i="1"/>
              <a:t> Specify the safety requirements for each risk reduction, including their safety integrity levels (SILs);</a:t>
            </a:r>
          </a:p>
          <a:p>
            <a:pPr eaLnBrk="1" hangingPunct="1">
              <a:spcBef>
                <a:spcPct val="0"/>
              </a:spcBef>
            </a:pPr>
            <a:r>
              <a:rPr lang="pl-PL" altLang="pl-PL" sz="1600" i="1"/>
              <a:t> Design safety functions to meet the safety requirements;</a:t>
            </a:r>
          </a:p>
          <a:p>
            <a:pPr eaLnBrk="1" hangingPunct="1">
              <a:spcBef>
                <a:spcPct val="0"/>
              </a:spcBef>
            </a:pPr>
            <a:r>
              <a:rPr lang="pl-PL" altLang="pl-PL" sz="1600" i="1"/>
              <a:t> Implement the safety functions;</a:t>
            </a:r>
          </a:p>
          <a:p>
            <a:pPr eaLnBrk="1" hangingPunct="1">
              <a:spcBef>
                <a:spcPct val="0"/>
              </a:spcBef>
            </a:pPr>
            <a:r>
              <a:rPr lang="pl-PL" altLang="pl-PL" sz="1600" i="1"/>
              <a:t> Validate the safety functions.</a:t>
            </a:r>
          </a:p>
        </p:txBody>
      </p:sp>
      <p:pic>
        <p:nvPicPr>
          <p:cNvPr id="30725" name="Picture 9">
            <a:extLst>
              <a:ext uri="{FF2B5EF4-FFF2-40B4-BE49-F238E27FC236}">
                <a16:creationId xmlns:a16="http://schemas.microsoft.com/office/drawing/2014/main" id="{7CFABE27-54D0-4F3A-BB6B-92E7C7147A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3775" y="1747838"/>
            <a:ext cx="4216400" cy="263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6" name="Text Box 10">
            <a:extLst>
              <a:ext uri="{FF2B5EF4-FFF2-40B4-BE49-F238E27FC236}">
                <a16:creationId xmlns:a16="http://schemas.microsoft.com/office/drawing/2014/main" id="{A4F715C4-08AC-4FF3-8B40-61C7E6536F03}"/>
              </a:ext>
            </a:extLst>
          </p:cNvPr>
          <p:cNvSpPr txBox="1">
            <a:spLocks noChangeArrowheads="1"/>
          </p:cNvSpPr>
          <p:nvPr/>
        </p:nvSpPr>
        <p:spPr bwMode="auto">
          <a:xfrm>
            <a:off x="228600" y="1600200"/>
            <a:ext cx="3048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b="1" i="1">
                <a:latin typeface="AGaramond-BoldItalic" charset="0"/>
              </a:rPr>
              <a:t>An introduction to Functional</a:t>
            </a:r>
          </a:p>
          <a:p>
            <a:pPr eaLnBrk="1" hangingPunct="1">
              <a:spcBef>
                <a:spcPct val="0"/>
              </a:spcBef>
              <a:buFontTx/>
              <a:buNone/>
            </a:pPr>
            <a:r>
              <a:rPr lang="pl-PL" altLang="pl-PL" sz="1800" b="1" i="1">
                <a:latin typeface="AGaramond-BoldItalic" charset="0"/>
              </a:rPr>
              <a:t>Safety and IEC 61508</a:t>
            </a:r>
            <a:r>
              <a:rPr lang="pl-PL" altLang="pl-PL" sz="1800" b="1" i="1"/>
              <a:t> </a:t>
            </a:r>
          </a:p>
          <a:p>
            <a:pPr eaLnBrk="1" hangingPunct="1">
              <a:spcBef>
                <a:spcPct val="0"/>
              </a:spcBef>
              <a:buFontTx/>
              <a:buNone/>
            </a:pPr>
            <a:r>
              <a:rPr lang="pl-PL" altLang="pl-PL" sz="1800" b="1">
                <a:latin typeface="Futura-Bold" charset="0"/>
              </a:rPr>
              <a:t>AN9025</a:t>
            </a:r>
            <a:endParaRPr lang="pl-PL" altLang="pl-PL" sz="1800" b="1" i="1"/>
          </a:p>
          <a:p>
            <a:pPr eaLnBrk="1" hangingPunct="1">
              <a:spcBef>
                <a:spcPct val="0"/>
              </a:spcBef>
              <a:buFontTx/>
              <a:buNone/>
            </a:pPr>
            <a:r>
              <a:rPr lang="pl-PL" altLang="pl-PL" sz="1800" b="1" i="1">
                <a:latin typeface="Futura-Bold" charset="0"/>
              </a:rPr>
              <a:t>Members of The MTL Instruments Group plc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rostokąt 8">
            <a:extLst>
              <a:ext uri="{FF2B5EF4-FFF2-40B4-BE49-F238E27FC236}">
                <a16:creationId xmlns:a16="http://schemas.microsoft.com/office/drawing/2014/main" id="{67491126-4CEB-4F81-96A9-C9293FCCD5B6}"/>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32771" name="Tytuł 1">
            <a:extLst>
              <a:ext uri="{FF2B5EF4-FFF2-40B4-BE49-F238E27FC236}">
                <a16:creationId xmlns:a16="http://schemas.microsoft.com/office/drawing/2014/main" id="{200B9C6B-4D75-4AA2-875F-203AAB7EFF8F}"/>
              </a:ext>
            </a:extLst>
          </p:cNvPr>
          <p:cNvSpPr>
            <a:spLocks noGrp="1" noChangeArrowheads="1"/>
          </p:cNvSpPr>
          <p:nvPr>
            <p:ph type="title" idx="4294967295"/>
          </p:nvPr>
        </p:nvSpPr>
        <p:spPr>
          <a:xfrm>
            <a:off x="1331913" y="115888"/>
            <a:ext cx="7704137" cy="792162"/>
          </a:xfrm>
        </p:spPr>
        <p:txBody>
          <a:bodyPr/>
          <a:lstStyle/>
          <a:p>
            <a:r>
              <a:rPr lang="pl-PL" altLang="pl-PL"/>
              <a:t>Analiza ryzyka...</a:t>
            </a:r>
          </a:p>
        </p:txBody>
      </p:sp>
      <p:sp>
        <p:nvSpPr>
          <p:cNvPr id="32772" name="Text Box 8">
            <a:extLst>
              <a:ext uri="{FF2B5EF4-FFF2-40B4-BE49-F238E27FC236}">
                <a16:creationId xmlns:a16="http://schemas.microsoft.com/office/drawing/2014/main" id="{FC486CB5-DC05-4AC6-A442-311F44213F96}"/>
              </a:ext>
            </a:extLst>
          </p:cNvPr>
          <p:cNvSpPr txBox="1">
            <a:spLocks noChangeArrowheads="1"/>
          </p:cNvSpPr>
          <p:nvPr/>
        </p:nvSpPr>
        <p:spPr bwMode="auto">
          <a:xfrm>
            <a:off x="3175" y="1484313"/>
            <a:ext cx="9144000"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48260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just" eaLnBrk="1" hangingPunct="1">
              <a:spcBef>
                <a:spcPct val="0"/>
              </a:spcBef>
              <a:buFontTx/>
              <a:buNone/>
            </a:pPr>
            <a:r>
              <a:rPr lang="pl-PL" altLang="pl-PL" sz="1600" i="1"/>
              <a:t>Osiągnięcie wymaganego poziomu nienaruszalności bezpieczeństwa jest możliwe poprzez zwiększenie odporności sprzętu na awarie lub zwiększenie odsetka bezpiecznych uszkodzeń tego sprzętu (takich, które nie prowadzą do sytuacji niebezpiecznych) [15]. W PN-EN 61508 proponuje się różne techniki, których zastosowanie pozwala osiągnąć pożądany poziom SIL. Na przykład odsetek bezpiecznych uszkodzeń można zwiększyć poprzez zastosowanie technik zwiększających prawdopodobieństwo wykrycia uszkodzeń i ich prawidłową obsługę (takich jak np. diagnostyka). Inną techniką jest zastosowanie sprzętu na tyle niezawodnego, że spełniającego określone wcześniej wymogi nienaruszalności bezpieczeństwa. Jeszcze inną techniką jest zastosowanie sprzętu odpornego na wewnętrzne awarie, co oznacza, że zostaną podjęte dodatkowe środki (takie jak np. redundancja) w celu uniknięcia sytuacji niebezpiecznych nawet jeśli nastąpiło uszkodzenie. W przypadku zastosowania redundancji lub redundancji w połączeniu z diagnostyką, poszczególne struktury wielokanałowe wpływają w różny sposób na poziom bezpieczeństwa realizowanych funkcji, dostępność systemu oraz tolerancję uszkodzeń.  </a:t>
            </a:r>
          </a:p>
        </p:txBody>
      </p:sp>
      <p:sp>
        <p:nvSpPr>
          <p:cNvPr id="32773" name="Text Box 13">
            <a:extLst>
              <a:ext uri="{FF2B5EF4-FFF2-40B4-BE49-F238E27FC236}">
                <a16:creationId xmlns:a16="http://schemas.microsoft.com/office/drawing/2014/main" id="{F7E845C1-ECC7-451D-8D0B-A9DEB6493D49}"/>
              </a:ext>
            </a:extLst>
          </p:cNvPr>
          <p:cNvSpPr txBox="1">
            <a:spLocks noChangeArrowheads="1"/>
          </p:cNvSpPr>
          <p:nvPr/>
        </p:nvSpPr>
        <p:spPr bwMode="auto">
          <a:xfrm>
            <a:off x="76200" y="5789613"/>
            <a:ext cx="8991600" cy="676275"/>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600" i="1"/>
              <a:t>Systemy automatyki budynku realizujące funkcje bezpieczeństwa – struktury sprzętu</a:t>
            </a:r>
            <a:r>
              <a:rPr lang="pl-PL" altLang="pl-PL" sz="1600"/>
              <a:t> </a:t>
            </a:r>
            <a:r>
              <a:rPr lang="pl-PL" altLang="pl-PL" sz="1100"/>
              <a:t>Marcin JACHIMSKI , Zbigniew MIKOŚ , Grzegorz WRÓBEL AGH Akademia Górniczo-Hutnicza, Katedra Energoelektroniki i Automatyki Systemów Przetwarzania Energii </a:t>
            </a:r>
            <a:endParaRPr lang="pl-PL" altLang="pl-PL" sz="1600" i="1">
              <a:solidFill>
                <a:srgbClr val="333333"/>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Prostokąt 8">
            <a:extLst>
              <a:ext uri="{FF2B5EF4-FFF2-40B4-BE49-F238E27FC236}">
                <a16:creationId xmlns:a16="http://schemas.microsoft.com/office/drawing/2014/main" id="{BD281971-91EE-43A6-83E0-AA5D23037F2B}"/>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34819" name="Tytuł 1">
            <a:extLst>
              <a:ext uri="{FF2B5EF4-FFF2-40B4-BE49-F238E27FC236}">
                <a16:creationId xmlns:a16="http://schemas.microsoft.com/office/drawing/2014/main" id="{1B5C429B-422C-4ECE-A50C-7544C6600872}"/>
              </a:ext>
            </a:extLst>
          </p:cNvPr>
          <p:cNvSpPr>
            <a:spLocks noGrp="1" noChangeArrowheads="1"/>
          </p:cNvSpPr>
          <p:nvPr>
            <p:ph type="title" idx="4294967295"/>
          </p:nvPr>
        </p:nvSpPr>
        <p:spPr>
          <a:xfrm>
            <a:off x="1331913" y="115888"/>
            <a:ext cx="7704137" cy="792162"/>
          </a:xfrm>
        </p:spPr>
        <p:txBody>
          <a:bodyPr/>
          <a:lstStyle/>
          <a:p>
            <a:r>
              <a:rPr lang="pl-PL" altLang="pl-PL"/>
              <a:t>Analiza ryzyka...</a:t>
            </a:r>
          </a:p>
        </p:txBody>
      </p:sp>
      <p:sp>
        <p:nvSpPr>
          <p:cNvPr id="30724" name="Text Box 8">
            <a:extLst>
              <a:ext uri="{FF2B5EF4-FFF2-40B4-BE49-F238E27FC236}">
                <a16:creationId xmlns:a16="http://schemas.microsoft.com/office/drawing/2014/main" id="{DCA6BA82-3FBF-491C-B5FA-33DACEE2A325}"/>
              </a:ext>
            </a:extLst>
          </p:cNvPr>
          <p:cNvSpPr txBox="1">
            <a:spLocks noChangeArrowheads="1"/>
          </p:cNvSpPr>
          <p:nvPr/>
        </p:nvSpPr>
        <p:spPr bwMode="auto">
          <a:xfrm>
            <a:off x="3175" y="1484313"/>
            <a:ext cx="9144000" cy="329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48260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just" eaLnBrk="1" hangingPunct="1">
              <a:spcBef>
                <a:spcPct val="0"/>
              </a:spcBef>
              <a:buFontTx/>
              <a:buNone/>
              <a:defRPr/>
            </a:pPr>
            <a:r>
              <a:rPr lang="pl-PL" sz="1600" i="1" dirty="0"/>
              <a:t>Nadmiarowe struktury wielokanałowe oznacza się kodem skrótowym </a:t>
            </a:r>
            <a:r>
              <a:rPr lang="pl-PL" sz="1600" i="1" dirty="0" err="1"/>
              <a:t>MooN</a:t>
            </a:r>
            <a:r>
              <a:rPr lang="pl-PL" sz="1600" i="1" dirty="0"/>
              <a:t>(D), który oznacza strukturę N kanałową o sposobie głosowania „M kanałów z N dostępnych”. M oznacza liczbę sprawnych kanałów z pośród N dostępnych, która wystarcza do prawidłowej realizacji funkcji bezpieczeństwa. Opcjonalnie specyfikowana na końcu kodu skrótowego litera D oznacza kanały z diagnostyką. </a:t>
            </a:r>
          </a:p>
          <a:p>
            <a:pPr algn="just" eaLnBrk="1" hangingPunct="1">
              <a:spcBef>
                <a:spcPct val="0"/>
              </a:spcBef>
              <a:buFontTx/>
              <a:buNone/>
              <a:defRPr/>
            </a:pPr>
            <a:r>
              <a:rPr lang="pl-PL" sz="1600" i="1" dirty="0"/>
              <a:t>Stosowane są następujące systemy: </a:t>
            </a:r>
          </a:p>
          <a:p>
            <a:pPr marL="285750" indent="-285750" algn="just" eaLnBrk="1" hangingPunct="1">
              <a:spcBef>
                <a:spcPct val="0"/>
              </a:spcBef>
              <a:buFontTx/>
              <a:buChar char="-"/>
              <a:defRPr/>
            </a:pPr>
            <a:r>
              <a:rPr lang="pl-PL" sz="1600" i="1" dirty="0"/>
              <a:t>1oo1 jedno wyjście z jednego, </a:t>
            </a:r>
          </a:p>
          <a:p>
            <a:pPr marL="285750" indent="-285750" algn="just" eaLnBrk="1" hangingPunct="1">
              <a:spcBef>
                <a:spcPct val="0"/>
              </a:spcBef>
              <a:buFontTx/>
              <a:buChar char="-"/>
              <a:defRPr/>
            </a:pPr>
            <a:r>
              <a:rPr lang="pl-PL" sz="1600" i="1" dirty="0"/>
              <a:t>1oo2 jedno wyjście z dwu, </a:t>
            </a:r>
          </a:p>
          <a:p>
            <a:pPr marL="285750" indent="-285750" algn="just" eaLnBrk="1" hangingPunct="1">
              <a:spcBef>
                <a:spcPct val="0"/>
              </a:spcBef>
              <a:buFontTx/>
              <a:buChar char="-"/>
              <a:defRPr/>
            </a:pPr>
            <a:r>
              <a:rPr lang="pl-PL" sz="1600" i="1" dirty="0"/>
              <a:t>2oo2 dwa wyjścia z dwu,</a:t>
            </a:r>
          </a:p>
          <a:p>
            <a:pPr marL="285750" indent="-285750" algn="just" eaLnBrk="1" hangingPunct="1">
              <a:spcBef>
                <a:spcPct val="0"/>
              </a:spcBef>
              <a:buFontTx/>
              <a:buChar char="-"/>
              <a:defRPr/>
            </a:pPr>
            <a:r>
              <a:rPr lang="pl-PL" sz="1600" i="1" dirty="0"/>
              <a:t>2oo3 dwa wyjścia z trzech, </a:t>
            </a:r>
          </a:p>
          <a:p>
            <a:pPr marL="285750" indent="-285750" algn="just" eaLnBrk="1" hangingPunct="1">
              <a:spcBef>
                <a:spcPct val="0"/>
              </a:spcBef>
              <a:buFontTx/>
              <a:buChar char="-"/>
              <a:defRPr/>
            </a:pPr>
            <a:r>
              <a:rPr lang="pl-PL" sz="1600" i="1" dirty="0"/>
              <a:t>1oo2D jedno wyjście z jednego z diagnostyką, </a:t>
            </a:r>
          </a:p>
          <a:p>
            <a:pPr marL="285750" indent="-285750" algn="just" eaLnBrk="1" hangingPunct="1">
              <a:spcBef>
                <a:spcPct val="0"/>
              </a:spcBef>
              <a:buFontTx/>
              <a:buChar char="-"/>
              <a:defRPr/>
            </a:pPr>
            <a:r>
              <a:rPr lang="pl-PL" sz="1600" i="1" dirty="0"/>
              <a:t>1oo2D jedno wyjście z dwu z diagnostyką,</a:t>
            </a:r>
          </a:p>
          <a:p>
            <a:pPr marL="285750" indent="-285750" algn="just" eaLnBrk="1" hangingPunct="1">
              <a:spcBef>
                <a:spcPct val="0"/>
              </a:spcBef>
              <a:buFontTx/>
              <a:buChar char="-"/>
              <a:defRPr/>
            </a:pPr>
            <a:r>
              <a:rPr lang="pl-PL" sz="1600" i="1" dirty="0"/>
              <a:t>2oo3D dwa wyjścia z trzech z diagnostyką. </a:t>
            </a:r>
            <a:endParaRPr lang="pl-PL" altLang="pl-PL" sz="1600" i="1" dirty="0"/>
          </a:p>
        </p:txBody>
      </p:sp>
      <p:sp>
        <p:nvSpPr>
          <p:cNvPr id="34821" name="Text Box 13">
            <a:extLst>
              <a:ext uri="{FF2B5EF4-FFF2-40B4-BE49-F238E27FC236}">
                <a16:creationId xmlns:a16="http://schemas.microsoft.com/office/drawing/2014/main" id="{2E006022-3C23-4941-8A1A-F93740A5E23F}"/>
              </a:ext>
            </a:extLst>
          </p:cNvPr>
          <p:cNvSpPr txBox="1">
            <a:spLocks noChangeArrowheads="1"/>
          </p:cNvSpPr>
          <p:nvPr/>
        </p:nvSpPr>
        <p:spPr bwMode="auto">
          <a:xfrm>
            <a:off x="76200" y="5789613"/>
            <a:ext cx="8991600" cy="676275"/>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600" i="1"/>
              <a:t>Systemy automatyki budynku realizujące funkcje bezpieczeństwa – struktury sprzętu</a:t>
            </a:r>
            <a:r>
              <a:rPr lang="pl-PL" altLang="pl-PL" sz="1600"/>
              <a:t> </a:t>
            </a:r>
            <a:r>
              <a:rPr lang="pl-PL" altLang="pl-PL" sz="1100"/>
              <a:t>Marcin JACHIMSKI , Zbigniew MIKOŚ , Grzegorz WRÓBEL AGH Akademia Górniczo-Hutnicza, Katedra Energoelektroniki i Automatyki Systemów Przetwarzania Energii </a:t>
            </a:r>
            <a:endParaRPr lang="pl-PL" altLang="pl-PL" sz="1600" i="1">
              <a:solidFill>
                <a:srgbClr val="333333"/>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rostokąt 8">
            <a:extLst>
              <a:ext uri="{FF2B5EF4-FFF2-40B4-BE49-F238E27FC236}">
                <a16:creationId xmlns:a16="http://schemas.microsoft.com/office/drawing/2014/main" id="{62F158CC-1A93-42E8-A9A5-EBA528D22CA1}"/>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36867" name="Tytuł 1">
            <a:extLst>
              <a:ext uri="{FF2B5EF4-FFF2-40B4-BE49-F238E27FC236}">
                <a16:creationId xmlns:a16="http://schemas.microsoft.com/office/drawing/2014/main" id="{1D839528-429C-4EB2-929B-D5BC343BCB0E}"/>
              </a:ext>
            </a:extLst>
          </p:cNvPr>
          <p:cNvSpPr>
            <a:spLocks noGrp="1" noChangeArrowheads="1"/>
          </p:cNvSpPr>
          <p:nvPr>
            <p:ph type="title" idx="4294967295"/>
          </p:nvPr>
        </p:nvSpPr>
        <p:spPr>
          <a:xfrm>
            <a:off x="1331913" y="115888"/>
            <a:ext cx="7704137" cy="792162"/>
          </a:xfrm>
        </p:spPr>
        <p:txBody>
          <a:bodyPr/>
          <a:lstStyle/>
          <a:p>
            <a:r>
              <a:rPr lang="pl-PL" altLang="pl-PL"/>
              <a:t>Analiza ryzyka...</a:t>
            </a:r>
          </a:p>
        </p:txBody>
      </p:sp>
      <p:sp>
        <p:nvSpPr>
          <p:cNvPr id="36868" name="Text Box 13">
            <a:extLst>
              <a:ext uri="{FF2B5EF4-FFF2-40B4-BE49-F238E27FC236}">
                <a16:creationId xmlns:a16="http://schemas.microsoft.com/office/drawing/2014/main" id="{9E20C09A-E57B-4E30-AF45-620FF0790314}"/>
              </a:ext>
            </a:extLst>
          </p:cNvPr>
          <p:cNvSpPr txBox="1">
            <a:spLocks noChangeArrowheads="1"/>
          </p:cNvSpPr>
          <p:nvPr/>
        </p:nvSpPr>
        <p:spPr bwMode="auto">
          <a:xfrm>
            <a:off x="76200" y="5789613"/>
            <a:ext cx="8991600" cy="676275"/>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600" i="1"/>
              <a:t>Systemy automatyki budynku realizujące funkcje bezpieczeństwa – struktury sprzętu</a:t>
            </a:r>
            <a:r>
              <a:rPr lang="pl-PL" altLang="pl-PL" sz="1600"/>
              <a:t> </a:t>
            </a:r>
            <a:r>
              <a:rPr lang="pl-PL" altLang="pl-PL" sz="1100"/>
              <a:t>Marcin JACHIMSKI , Zbigniew MIKOŚ , Grzegorz WRÓBEL AGH Akademia Górniczo-Hutnicza, Katedra Energoelektroniki i Automatyki Systemów Przetwarzania Energii </a:t>
            </a:r>
            <a:endParaRPr lang="pl-PL" altLang="pl-PL" sz="1600" i="1">
              <a:solidFill>
                <a:srgbClr val="333333"/>
              </a:solidFill>
            </a:endParaRPr>
          </a:p>
        </p:txBody>
      </p:sp>
      <p:pic>
        <p:nvPicPr>
          <p:cNvPr id="36869" name="Obraz 1">
            <a:extLst>
              <a:ext uri="{FF2B5EF4-FFF2-40B4-BE49-F238E27FC236}">
                <a16:creationId xmlns:a16="http://schemas.microsoft.com/office/drawing/2014/main" id="{BD7AFEBD-60EA-41F4-84CD-48C445371A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598613"/>
            <a:ext cx="4313237" cy="202723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6870" name="Obraz 2">
            <a:extLst>
              <a:ext uri="{FF2B5EF4-FFF2-40B4-BE49-F238E27FC236}">
                <a16:creationId xmlns:a16="http://schemas.microsoft.com/office/drawing/2014/main" id="{3F21ABDD-4558-4A7B-BE4B-068637AC6B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1063" y="1598613"/>
            <a:ext cx="4216400" cy="3702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Obraz 2">
            <a:extLst>
              <a:ext uri="{FF2B5EF4-FFF2-40B4-BE49-F238E27FC236}">
                <a16:creationId xmlns:a16="http://schemas.microsoft.com/office/drawing/2014/main" id="{DD0259A2-8B37-44E4-94AC-0761B88BDA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684338"/>
            <a:ext cx="8027987" cy="49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Prostokąt 8">
            <a:extLst>
              <a:ext uri="{FF2B5EF4-FFF2-40B4-BE49-F238E27FC236}">
                <a16:creationId xmlns:a16="http://schemas.microsoft.com/office/drawing/2014/main" id="{FB3C9F1D-6A7D-4A85-BC01-65DAF402AE73}"/>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38916" name="Tytuł 1">
            <a:extLst>
              <a:ext uri="{FF2B5EF4-FFF2-40B4-BE49-F238E27FC236}">
                <a16:creationId xmlns:a16="http://schemas.microsoft.com/office/drawing/2014/main" id="{127EF887-4995-4831-AF3A-CD434219EBD8}"/>
              </a:ext>
            </a:extLst>
          </p:cNvPr>
          <p:cNvSpPr>
            <a:spLocks noGrp="1" noChangeArrowheads="1"/>
          </p:cNvSpPr>
          <p:nvPr>
            <p:ph type="title" idx="4294967295"/>
          </p:nvPr>
        </p:nvSpPr>
        <p:spPr>
          <a:xfrm>
            <a:off x="1331913" y="115888"/>
            <a:ext cx="7704137" cy="792162"/>
          </a:xfrm>
        </p:spPr>
        <p:txBody>
          <a:bodyPr/>
          <a:lstStyle/>
          <a:p>
            <a:r>
              <a:rPr lang="pl-PL" altLang="pl-PL"/>
              <a:t>IEC 61508  </a:t>
            </a:r>
            <a:r>
              <a:rPr lang="pl-PL" altLang="pl-PL" i="1"/>
              <a:t>Safety lifecycle</a:t>
            </a:r>
            <a:r>
              <a:rPr lang="pl-PL" altLang="pl-PL"/>
              <a:t> </a:t>
            </a:r>
          </a:p>
        </p:txBody>
      </p:sp>
      <p:pic>
        <p:nvPicPr>
          <p:cNvPr id="38917" name="Picture 8">
            <a:extLst>
              <a:ext uri="{FF2B5EF4-FFF2-40B4-BE49-F238E27FC236}">
                <a16:creationId xmlns:a16="http://schemas.microsoft.com/office/drawing/2014/main" id="{E3BA1639-53CC-41CE-B41F-1AAE9A8FF1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24000"/>
            <a:ext cx="2514600" cy="203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rostokąt 8">
            <a:extLst>
              <a:ext uri="{FF2B5EF4-FFF2-40B4-BE49-F238E27FC236}">
                <a16:creationId xmlns:a16="http://schemas.microsoft.com/office/drawing/2014/main" id="{FFD289C2-9A1D-41E6-B574-7AB69406CDE7}"/>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40963" name="Tytuł 1">
            <a:extLst>
              <a:ext uri="{FF2B5EF4-FFF2-40B4-BE49-F238E27FC236}">
                <a16:creationId xmlns:a16="http://schemas.microsoft.com/office/drawing/2014/main" id="{3AC96E6C-5738-4C46-AA7E-28FF7E72A3DC}"/>
              </a:ext>
            </a:extLst>
          </p:cNvPr>
          <p:cNvSpPr>
            <a:spLocks noGrp="1" noChangeArrowheads="1"/>
          </p:cNvSpPr>
          <p:nvPr>
            <p:ph type="title" idx="4294967295"/>
          </p:nvPr>
        </p:nvSpPr>
        <p:spPr>
          <a:xfrm>
            <a:off x="1331913" y="115888"/>
            <a:ext cx="7704137" cy="792162"/>
          </a:xfrm>
        </p:spPr>
        <p:txBody>
          <a:bodyPr/>
          <a:lstStyle/>
          <a:p>
            <a:r>
              <a:rPr lang="pl-PL" altLang="pl-PL"/>
              <a:t>Przyczyna wypadków </a:t>
            </a:r>
          </a:p>
        </p:txBody>
      </p:sp>
      <p:pic>
        <p:nvPicPr>
          <p:cNvPr id="40964" name="Picture 4">
            <a:extLst>
              <a:ext uri="{FF2B5EF4-FFF2-40B4-BE49-F238E27FC236}">
                <a16:creationId xmlns:a16="http://schemas.microsoft.com/office/drawing/2014/main" id="{6940292A-9FCF-4185-B8A3-B55B27A42C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057400"/>
            <a:ext cx="701040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5" name="Text Box 5">
            <a:extLst>
              <a:ext uri="{FF2B5EF4-FFF2-40B4-BE49-F238E27FC236}">
                <a16:creationId xmlns:a16="http://schemas.microsoft.com/office/drawing/2014/main" id="{2E142AC5-D57F-4A06-9D6B-3FA7A703D815}"/>
              </a:ext>
            </a:extLst>
          </p:cNvPr>
          <p:cNvSpPr txBox="1">
            <a:spLocks noChangeArrowheads="1"/>
          </p:cNvSpPr>
          <p:nvPr/>
        </p:nvSpPr>
        <p:spPr bwMode="auto">
          <a:xfrm>
            <a:off x="228600" y="4953000"/>
            <a:ext cx="8382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600" i="1"/>
              <a:t>The safety life cycle concept came from studies done by the Health Safety Executive (HSE) in the United Kingdom. The HSE studied accidents involving industrial control systems and classified accident causes as shown above.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Prostokąt 8">
            <a:extLst>
              <a:ext uri="{FF2B5EF4-FFF2-40B4-BE49-F238E27FC236}">
                <a16:creationId xmlns:a16="http://schemas.microsoft.com/office/drawing/2014/main" id="{EEBF4A34-09E7-448C-BF27-020EEDC3D08A}"/>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6147" name="Tytuł 1">
            <a:extLst>
              <a:ext uri="{FF2B5EF4-FFF2-40B4-BE49-F238E27FC236}">
                <a16:creationId xmlns:a16="http://schemas.microsoft.com/office/drawing/2014/main" id="{A153099C-12E4-4F70-A2B0-7144AB9CF68E}"/>
              </a:ext>
            </a:extLst>
          </p:cNvPr>
          <p:cNvSpPr>
            <a:spLocks noGrp="1" noChangeArrowheads="1"/>
          </p:cNvSpPr>
          <p:nvPr>
            <p:ph type="title"/>
          </p:nvPr>
        </p:nvSpPr>
        <p:spPr>
          <a:xfrm>
            <a:off x="1331913" y="115888"/>
            <a:ext cx="7704137" cy="792162"/>
          </a:xfrm>
        </p:spPr>
        <p:txBody>
          <a:bodyPr/>
          <a:lstStyle/>
          <a:p>
            <a:r>
              <a:rPr lang="pl-PL" altLang="pl-PL"/>
              <a:t>No to zaczynamy….</a:t>
            </a:r>
          </a:p>
        </p:txBody>
      </p:sp>
      <p:sp>
        <p:nvSpPr>
          <p:cNvPr id="6148" name="pole tekstowe 6">
            <a:extLst>
              <a:ext uri="{FF2B5EF4-FFF2-40B4-BE49-F238E27FC236}">
                <a16:creationId xmlns:a16="http://schemas.microsoft.com/office/drawing/2014/main" id="{776ABAE7-C86D-48D5-B9F0-27B94BF4D135}"/>
              </a:ext>
            </a:extLst>
          </p:cNvPr>
          <p:cNvSpPr txBox="1">
            <a:spLocks noChangeArrowheads="1"/>
          </p:cNvSpPr>
          <p:nvPr/>
        </p:nvSpPr>
        <p:spPr bwMode="auto">
          <a:xfrm>
            <a:off x="250825" y="1665288"/>
            <a:ext cx="8497888"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b="1"/>
              <a:t>Wprowadzenie do systemów wbudowanych </a:t>
            </a:r>
            <a:endParaRPr lang="pl-PL" altLang="pl-PL" sz="1800"/>
          </a:p>
          <a:p>
            <a:pPr eaLnBrk="1" hangingPunct="1">
              <a:spcBef>
                <a:spcPct val="0"/>
              </a:spcBef>
            </a:pPr>
            <a:r>
              <a:rPr lang="pl-PL" altLang="pl-PL" sz="1800">
                <a:solidFill>
                  <a:srgbClr val="BFBFBF"/>
                </a:solidFill>
              </a:rPr>
              <a:t>Analiza wymogów </a:t>
            </a:r>
          </a:p>
          <a:p>
            <a:pPr eaLnBrk="1" hangingPunct="1">
              <a:spcBef>
                <a:spcPct val="0"/>
              </a:spcBef>
            </a:pPr>
            <a:r>
              <a:rPr lang="pl-PL" altLang="pl-PL" sz="1800">
                <a:solidFill>
                  <a:srgbClr val="BFBFBF"/>
                </a:solidFill>
              </a:rPr>
              <a:t>Założenia projektowe </a:t>
            </a:r>
          </a:p>
          <a:p>
            <a:pPr eaLnBrk="1" hangingPunct="1">
              <a:spcBef>
                <a:spcPct val="0"/>
              </a:spcBef>
            </a:pPr>
            <a:r>
              <a:rPr lang="pl-PL" altLang="pl-PL" sz="1800">
                <a:solidFill>
                  <a:srgbClr val="BFBFBF"/>
                </a:solidFill>
              </a:rPr>
              <a:t>Przegląd architektur systemowych </a:t>
            </a:r>
          </a:p>
          <a:p>
            <a:pPr eaLnBrk="1" hangingPunct="1">
              <a:spcBef>
                <a:spcPct val="0"/>
              </a:spcBef>
            </a:pPr>
            <a:r>
              <a:rPr lang="pl-PL" altLang="pl-PL" sz="1800">
                <a:solidFill>
                  <a:srgbClr val="BFBFBF"/>
                </a:solidFill>
              </a:rPr>
              <a:t>Podział projektu na część sprzętową i programową </a:t>
            </a:r>
          </a:p>
          <a:p>
            <a:pPr eaLnBrk="1" hangingPunct="1">
              <a:spcBef>
                <a:spcPct val="0"/>
              </a:spcBef>
            </a:pPr>
            <a:r>
              <a:rPr lang="pl-PL" altLang="pl-PL" sz="1800">
                <a:solidFill>
                  <a:srgbClr val="BFBFBF"/>
                </a:solidFill>
              </a:rPr>
              <a:t>Implementacja / Integracja </a:t>
            </a:r>
          </a:p>
          <a:p>
            <a:pPr eaLnBrk="1" hangingPunct="1">
              <a:spcBef>
                <a:spcPct val="0"/>
              </a:spcBef>
            </a:pPr>
            <a:r>
              <a:rPr lang="pl-PL" altLang="pl-PL" sz="1800"/>
              <a:t>Zagadnienia bezpieczeństwa funkcjonalnego/ Klasyfikacje SIL</a:t>
            </a:r>
            <a:r>
              <a:rPr lang="pl-PL" altLang="pl-PL" sz="1800">
                <a:solidFill>
                  <a:srgbClr val="BFBFBF"/>
                </a:solidFill>
              </a:rPr>
              <a:t>.</a:t>
            </a:r>
          </a:p>
          <a:p>
            <a:pPr eaLnBrk="1" hangingPunct="1">
              <a:spcBef>
                <a:spcPct val="0"/>
              </a:spcBef>
              <a:buFontTx/>
              <a:buNone/>
            </a:pPr>
            <a:r>
              <a:rPr lang="pl-PL" altLang="pl-PL" sz="1800" b="1">
                <a:solidFill>
                  <a:srgbClr val="BFBFBF"/>
                </a:solidFill>
              </a:rPr>
              <a:t>Dokumentacja projektowa i produkcyjna systemów </a:t>
            </a:r>
            <a:endParaRPr lang="pl-PL" altLang="pl-PL" sz="1800">
              <a:solidFill>
                <a:srgbClr val="BFBFBF"/>
              </a:solidFill>
            </a:endParaRPr>
          </a:p>
          <a:p>
            <a:pPr eaLnBrk="1" hangingPunct="1">
              <a:spcBef>
                <a:spcPct val="0"/>
              </a:spcBef>
            </a:pPr>
            <a:r>
              <a:rPr lang="pl-PL" altLang="pl-PL" sz="1800">
                <a:solidFill>
                  <a:srgbClr val="BFBFBF"/>
                </a:solidFill>
              </a:rPr>
              <a:t>Analiza specyfikacji projektowej</a:t>
            </a:r>
          </a:p>
          <a:p>
            <a:pPr eaLnBrk="1" hangingPunct="1">
              <a:spcBef>
                <a:spcPct val="0"/>
              </a:spcBef>
            </a:pPr>
            <a:r>
              <a:rPr lang="pl-PL" altLang="pl-PL" sz="1800">
                <a:solidFill>
                  <a:srgbClr val="BFBFBF"/>
                </a:solidFill>
              </a:rPr>
              <a:t>Dokumentacja przedprojektowa</a:t>
            </a:r>
          </a:p>
          <a:p>
            <a:pPr eaLnBrk="1" hangingPunct="1">
              <a:spcBef>
                <a:spcPct val="0"/>
              </a:spcBef>
            </a:pPr>
            <a:r>
              <a:rPr lang="pl-PL" altLang="pl-PL" sz="1800">
                <a:solidFill>
                  <a:srgbClr val="BFBFBF"/>
                </a:solidFill>
              </a:rPr>
              <a:t>Dokumentacja ścieżki sprzętowej (edytor schematów, vault, zarządzanie listą komponentów)</a:t>
            </a:r>
          </a:p>
          <a:p>
            <a:pPr eaLnBrk="1" hangingPunct="1">
              <a:spcBef>
                <a:spcPct val="0"/>
              </a:spcBef>
            </a:pPr>
            <a:r>
              <a:rPr lang="pl-PL" altLang="pl-PL" sz="1800">
                <a:solidFill>
                  <a:srgbClr val="BFBFBF"/>
                </a:solidFill>
              </a:rPr>
              <a:t>Dokumentacja ścieżki programowej (Doxygen, SVN)</a:t>
            </a:r>
          </a:p>
          <a:p>
            <a:pPr eaLnBrk="1" hangingPunct="1">
              <a:spcBef>
                <a:spcPct val="0"/>
              </a:spcBef>
            </a:pPr>
            <a:r>
              <a:rPr lang="pl-PL" altLang="pl-PL" sz="1800">
                <a:solidFill>
                  <a:srgbClr val="BFBFBF"/>
                </a:solidFill>
              </a:rPr>
              <a:t>Dokumentacja produkcyjna i serwisowa;</a:t>
            </a:r>
          </a:p>
          <a:p>
            <a:pPr eaLnBrk="1" hangingPunct="1">
              <a:spcBef>
                <a:spcPct val="0"/>
              </a:spcBef>
              <a:buFontTx/>
              <a:buNone/>
            </a:pPr>
            <a:br>
              <a:rPr lang="pl-PL" altLang="pl-PL" sz="1800"/>
            </a:br>
            <a:endParaRPr lang="pl-PL" altLang="pl-PL" sz="1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rostokąt 8">
            <a:extLst>
              <a:ext uri="{FF2B5EF4-FFF2-40B4-BE49-F238E27FC236}">
                <a16:creationId xmlns:a16="http://schemas.microsoft.com/office/drawing/2014/main" id="{DB2EC7F0-9732-4AD8-9060-EA691B3483D7}"/>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43011" name="Tytuł 1">
            <a:extLst>
              <a:ext uri="{FF2B5EF4-FFF2-40B4-BE49-F238E27FC236}">
                <a16:creationId xmlns:a16="http://schemas.microsoft.com/office/drawing/2014/main" id="{0956FE93-6AE2-465F-AEB2-5F30D7004C33}"/>
              </a:ext>
            </a:extLst>
          </p:cNvPr>
          <p:cNvSpPr>
            <a:spLocks noGrp="1" noChangeArrowheads="1"/>
          </p:cNvSpPr>
          <p:nvPr>
            <p:ph type="title" idx="4294967295"/>
          </p:nvPr>
        </p:nvSpPr>
        <p:spPr>
          <a:xfrm>
            <a:off x="1331913" y="115888"/>
            <a:ext cx="7704137" cy="792162"/>
          </a:xfrm>
        </p:spPr>
        <p:txBody>
          <a:bodyPr/>
          <a:lstStyle/>
          <a:p>
            <a:r>
              <a:rPr lang="pl-PL" altLang="pl-PL"/>
              <a:t>IEC 61508 </a:t>
            </a:r>
            <a:r>
              <a:rPr lang="pl-PL" altLang="pl-PL" i="1"/>
              <a:t>Functional Safety Assesment</a:t>
            </a:r>
          </a:p>
        </p:txBody>
      </p:sp>
      <p:graphicFrame>
        <p:nvGraphicFramePr>
          <p:cNvPr id="43012" name="Object 4">
            <a:extLst>
              <a:ext uri="{FF2B5EF4-FFF2-40B4-BE49-F238E27FC236}">
                <a16:creationId xmlns:a16="http://schemas.microsoft.com/office/drawing/2014/main" id="{9E5716A0-D7E5-4AEC-8A46-E1C6878F7933}"/>
              </a:ext>
            </a:extLst>
          </p:cNvPr>
          <p:cNvGraphicFramePr>
            <a:graphicFrameLocks noChangeAspect="1"/>
          </p:cNvGraphicFramePr>
          <p:nvPr/>
        </p:nvGraphicFramePr>
        <p:xfrm>
          <a:off x="1295400" y="1524000"/>
          <a:ext cx="6249988" cy="4962525"/>
        </p:xfrm>
        <a:graphic>
          <a:graphicData uri="http://schemas.openxmlformats.org/presentationml/2006/ole">
            <mc:AlternateContent xmlns:mc="http://schemas.openxmlformats.org/markup-compatibility/2006">
              <mc:Choice xmlns:v="urn:schemas-microsoft-com:vml" Requires="v">
                <p:oleObj spid="_x0000_s43013" name="Obraz - mapa bitowa" r:id="rId4" imgW="6249272" imgH="4963218" progId="Paint.Picture">
                  <p:embed/>
                </p:oleObj>
              </mc:Choice>
              <mc:Fallback>
                <p:oleObj name="Obraz - mapa bitowa" r:id="rId4" imgW="6249272" imgH="4963218"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524000"/>
                        <a:ext cx="6249988"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Prostokąt 8">
            <a:extLst>
              <a:ext uri="{FF2B5EF4-FFF2-40B4-BE49-F238E27FC236}">
                <a16:creationId xmlns:a16="http://schemas.microsoft.com/office/drawing/2014/main" id="{C943F256-4EFF-4643-B55F-9AD9E4F4F7D7}"/>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45059" name="Tytuł 1">
            <a:extLst>
              <a:ext uri="{FF2B5EF4-FFF2-40B4-BE49-F238E27FC236}">
                <a16:creationId xmlns:a16="http://schemas.microsoft.com/office/drawing/2014/main" id="{E1C1C0DD-C2CD-44AE-861F-751FFB1B3A7E}"/>
              </a:ext>
            </a:extLst>
          </p:cNvPr>
          <p:cNvSpPr>
            <a:spLocks noGrp="1" noChangeArrowheads="1"/>
          </p:cNvSpPr>
          <p:nvPr>
            <p:ph type="title" idx="4294967295"/>
          </p:nvPr>
        </p:nvSpPr>
        <p:spPr>
          <a:xfrm>
            <a:off x="1331913" y="115888"/>
            <a:ext cx="7704137" cy="792162"/>
          </a:xfrm>
        </p:spPr>
        <p:txBody>
          <a:bodyPr/>
          <a:lstStyle/>
          <a:p>
            <a:r>
              <a:rPr lang="pl-PL" altLang="pl-PL"/>
              <a:t>IEC 61508 - koncept</a:t>
            </a:r>
            <a:endParaRPr lang="pl-PL" altLang="pl-PL" u="sng"/>
          </a:p>
        </p:txBody>
      </p:sp>
      <p:graphicFrame>
        <p:nvGraphicFramePr>
          <p:cNvPr id="45060" name="Object 9">
            <a:extLst>
              <a:ext uri="{FF2B5EF4-FFF2-40B4-BE49-F238E27FC236}">
                <a16:creationId xmlns:a16="http://schemas.microsoft.com/office/drawing/2014/main" id="{85358AAD-2286-4519-9589-1906AD124605}"/>
              </a:ext>
            </a:extLst>
          </p:cNvPr>
          <p:cNvGraphicFramePr>
            <a:graphicFrameLocks noChangeAspect="1"/>
          </p:cNvGraphicFramePr>
          <p:nvPr/>
        </p:nvGraphicFramePr>
        <p:xfrm>
          <a:off x="609600" y="1524000"/>
          <a:ext cx="6629400" cy="4922838"/>
        </p:xfrm>
        <a:graphic>
          <a:graphicData uri="http://schemas.openxmlformats.org/presentationml/2006/ole">
            <mc:AlternateContent xmlns:mc="http://schemas.openxmlformats.org/markup-compatibility/2006">
              <mc:Choice xmlns:v="urn:schemas-microsoft-com:vml" Requires="v">
                <p:oleObj spid="_x0000_s45065" name="Obraz - mapa bitowa" r:id="rId4" imgW="5439534" imgH="4038095" progId="Paint.Picture">
                  <p:embed/>
                </p:oleObj>
              </mc:Choice>
              <mc:Fallback>
                <p:oleObj name="Obraz - mapa bitowa" r:id="rId4" imgW="5439534" imgH="4038095" progId="Paint.Picture">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524000"/>
                        <a:ext cx="6629400" cy="492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1" name="Object 10">
            <a:extLst>
              <a:ext uri="{FF2B5EF4-FFF2-40B4-BE49-F238E27FC236}">
                <a16:creationId xmlns:a16="http://schemas.microsoft.com/office/drawing/2014/main" id="{F731F8EB-AE8C-47B5-AEF8-92B5A816F741}"/>
              </a:ext>
            </a:extLst>
          </p:cNvPr>
          <p:cNvGraphicFramePr>
            <a:graphicFrameLocks noChangeAspect="1"/>
          </p:cNvGraphicFramePr>
          <p:nvPr/>
        </p:nvGraphicFramePr>
        <p:xfrm>
          <a:off x="5976938" y="0"/>
          <a:ext cx="3167062" cy="2154238"/>
        </p:xfrm>
        <a:graphic>
          <a:graphicData uri="http://schemas.openxmlformats.org/presentationml/2006/ole">
            <mc:AlternateContent xmlns:mc="http://schemas.openxmlformats.org/markup-compatibility/2006">
              <mc:Choice xmlns:v="urn:schemas-microsoft-com:vml" Requires="v">
                <p:oleObj spid="_x0000_s45066" name="Obraz - mapa bitowa" r:id="rId6" imgW="5571429" imgH="3790476" progId="Paint.Picture">
                  <p:embed/>
                </p:oleObj>
              </mc:Choice>
              <mc:Fallback>
                <p:oleObj name="Obraz - mapa bitowa" r:id="rId6" imgW="5571429" imgH="3790476" progId="Paint.Picture">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6938" y="0"/>
                        <a:ext cx="3167062" cy="215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2" name="Text Box 11">
            <a:extLst>
              <a:ext uri="{FF2B5EF4-FFF2-40B4-BE49-F238E27FC236}">
                <a16:creationId xmlns:a16="http://schemas.microsoft.com/office/drawing/2014/main" id="{05583F63-F4C2-4D64-B8CE-298B64D17904}"/>
              </a:ext>
            </a:extLst>
          </p:cNvPr>
          <p:cNvSpPr txBox="1">
            <a:spLocks noChangeArrowheads="1"/>
          </p:cNvSpPr>
          <p:nvPr/>
        </p:nvSpPr>
        <p:spPr bwMode="auto">
          <a:xfrm>
            <a:off x="6781800" y="4876800"/>
            <a:ext cx="350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50000"/>
              </a:spcBef>
              <a:buFontTx/>
              <a:buNone/>
            </a:pPr>
            <a:endParaRPr lang="pl-PL" altLang="pl-PL" sz="1800"/>
          </a:p>
        </p:txBody>
      </p:sp>
      <p:sp>
        <p:nvSpPr>
          <p:cNvPr id="172044" name="Oval 12">
            <a:extLst>
              <a:ext uri="{FF2B5EF4-FFF2-40B4-BE49-F238E27FC236}">
                <a16:creationId xmlns:a16="http://schemas.microsoft.com/office/drawing/2014/main" id="{23CAC4CE-A94F-4EB2-A29C-9E48FCAFC6BC}"/>
              </a:ext>
            </a:extLst>
          </p:cNvPr>
          <p:cNvSpPr>
            <a:spLocks noChangeArrowheads="1"/>
          </p:cNvSpPr>
          <p:nvPr/>
        </p:nvSpPr>
        <p:spPr bwMode="auto">
          <a:xfrm>
            <a:off x="179388" y="4724400"/>
            <a:ext cx="1628775" cy="711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pl-PL" altLang="pl-PL" sz="1200"/>
              <a:t>Systematic faults</a:t>
            </a:r>
            <a:br>
              <a:rPr lang="pl-PL" altLang="pl-PL" sz="1200"/>
            </a:br>
            <a:r>
              <a:rPr lang="pl-PL" altLang="pl-PL" sz="1200"/>
              <a:t>Design Mistakes</a:t>
            </a:r>
          </a:p>
        </p:txBody>
      </p:sp>
      <p:sp>
        <p:nvSpPr>
          <p:cNvPr id="172046" name="Oval 14">
            <a:extLst>
              <a:ext uri="{FF2B5EF4-FFF2-40B4-BE49-F238E27FC236}">
                <a16:creationId xmlns:a16="http://schemas.microsoft.com/office/drawing/2014/main" id="{D8074D50-0E32-4182-A29D-1DFD789DF6EB}"/>
              </a:ext>
            </a:extLst>
          </p:cNvPr>
          <p:cNvSpPr>
            <a:spLocks noChangeArrowheads="1"/>
          </p:cNvSpPr>
          <p:nvPr/>
        </p:nvSpPr>
        <p:spPr bwMode="auto">
          <a:xfrm>
            <a:off x="6156325" y="4652963"/>
            <a:ext cx="1604963" cy="7826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buFontTx/>
              <a:buNone/>
            </a:pPr>
            <a:r>
              <a:rPr lang="pl-PL" altLang="pl-PL" sz="1200"/>
              <a:t>Random failures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2044"/>
                                        </p:tgtEl>
                                        <p:attrNameLst>
                                          <p:attrName>style.visibility</p:attrName>
                                        </p:attrNameLst>
                                      </p:cBhvr>
                                      <p:to>
                                        <p:strVal val="visible"/>
                                      </p:to>
                                    </p:set>
                                    <p:anim calcmode="lin" valueType="num">
                                      <p:cBhvr additive="base">
                                        <p:cTn id="7" dur="500" fill="hold"/>
                                        <p:tgtEl>
                                          <p:spTgt spid="172044"/>
                                        </p:tgtEl>
                                        <p:attrNameLst>
                                          <p:attrName>ppt_x</p:attrName>
                                        </p:attrNameLst>
                                      </p:cBhvr>
                                      <p:tavLst>
                                        <p:tav tm="0">
                                          <p:val>
                                            <p:strVal val="0-#ppt_w/2"/>
                                          </p:val>
                                        </p:tav>
                                        <p:tav tm="100000">
                                          <p:val>
                                            <p:strVal val="#ppt_x"/>
                                          </p:val>
                                        </p:tav>
                                      </p:tavLst>
                                    </p:anim>
                                    <p:anim calcmode="lin" valueType="num">
                                      <p:cBhvr additive="base">
                                        <p:cTn id="8" dur="500" fill="hold"/>
                                        <p:tgtEl>
                                          <p:spTgt spid="1720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2046"/>
                                        </p:tgtEl>
                                        <p:attrNameLst>
                                          <p:attrName>style.visibility</p:attrName>
                                        </p:attrNameLst>
                                      </p:cBhvr>
                                      <p:to>
                                        <p:strVal val="visible"/>
                                      </p:to>
                                    </p:set>
                                    <p:anim calcmode="lin" valueType="num">
                                      <p:cBhvr additive="base">
                                        <p:cTn id="13" dur="500" fill="hold"/>
                                        <p:tgtEl>
                                          <p:spTgt spid="172046"/>
                                        </p:tgtEl>
                                        <p:attrNameLst>
                                          <p:attrName>ppt_x</p:attrName>
                                        </p:attrNameLst>
                                      </p:cBhvr>
                                      <p:tavLst>
                                        <p:tav tm="0">
                                          <p:val>
                                            <p:strVal val="0-#ppt_w/2"/>
                                          </p:val>
                                        </p:tav>
                                        <p:tav tm="100000">
                                          <p:val>
                                            <p:strVal val="#ppt_x"/>
                                          </p:val>
                                        </p:tav>
                                      </p:tavLst>
                                    </p:anim>
                                    <p:anim calcmode="lin" valueType="num">
                                      <p:cBhvr additive="base">
                                        <p:cTn id="14" dur="500" fill="hold"/>
                                        <p:tgtEl>
                                          <p:spTgt spid="1720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44" grpId="0" animBg="1" autoUpdateAnimBg="0"/>
      <p:bldP spid="172046"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rostokąt 8">
            <a:extLst>
              <a:ext uri="{FF2B5EF4-FFF2-40B4-BE49-F238E27FC236}">
                <a16:creationId xmlns:a16="http://schemas.microsoft.com/office/drawing/2014/main" id="{B3160549-CEDE-40FD-B999-FCB7BD4224D4}"/>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47107" name="Tytuł 1">
            <a:extLst>
              <a:ext uri="{FF2B5EF4-FFF2-40B4-BE49-F238E27FC236}">
                <a16:creationId xmlns:a16="http://schemas.microsoft.com/office/drawing/2014/main" id="{0417ED5B-F171-490C-9181-4CF55930A890}"/>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u="sng"/>
              <a:t>Zagadnienia</a:t>
            </a:r>
          </a:p>
        </p:txBody>
      </p:sp>
      <p:pic>
        <p:nvPicPr>
          <p:cNvPr id="47108" name="Picture 4" descr="http://ecx.images-amazon.com/images/I/41QP8h5rrIL._SX258_PJlook-inside-v2,TopRight,1,0_SH20_BO1,204,203,200_.jpg">
            <a:extLst>
              <a:ext uri="{FF2B5EF4-FFF2-40B4-BE49-F238E27FC236}">
                <a16:creationId xmlns:a16="http://schemas.microsoft.com/office/drawing/2014/main" id="{C03CE65C-2B3E-466B-B0CC-BBAD67E5F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600200"/>
            <a:ext cx="22447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a:extLst>
              <a:ext uri="{FF2B5EF4-FFF2-40B4-BE49-F238E27FC236}">
                <a16:creationId xmlns:a16="http://schemas.microsoft.com/office/drawing/2014/main" id="{F3849DCF-7302-45B1-B76C-1B62C15CFABA}"/>
              </a:ext>
            </a:extLst>
          </p:cNvPr>
          <p:cNvSpPr txBox="1">
            <a:spLocks noChangeArrowheads="1"/>
          </p:cNvSpPr>
          <p:nvPr/>
        </p:nvSpPr>
        <p:spPr bwMode="auto">
          <a:xfrm>
            <a:off x="152400" y="1447800"/>
            <a:ext cx="6511925"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pPr>
            <a:r>
              <a:rPr lang="pl-PL" altLang="pl-PL" sz="2000" i="1"/>
              <a:t>Project Development Process Overview</a:t>
            </a:r>
          </a:p>
          <a:p>
            <a:pPr eaLnBrk="1" hangingPunct="1">
              <a:spcBef>
                <a:spcPct val="0"/>
              </a:spcBef>
            </a:pPr>
            <a:r>
              <a:rPr lang="pl-PL" altLang="pl-PL" sz="2000" i="1"/>
              <a:t>Documentation</a:t>
            </a:r>
          </a:p>
          <a:p>
            <a:pPr eaLnBrk="1" hangingPunct="1">
              <a:spcBef>
                <a:spcPct val="0"/>
              </a:spcBef>
            </a:pPr>
            <a:r>
              <a:rPr lang="pl-PL" altLang="pl-PL" sz="2000" i="1"/>
              <a:t>Configuration Management</a:t>
            </a:r>
          </a:p>
          <a:p>
            <a:pPr eaLnBrk="1" hangingPunct="1">
              <a:spcBef>
                <a:spcPct val="0"/>
              </a:spcBef>
            </a:pPr>
            <a:r>
              <a:rPr lang="pl-PL" altLang="pl-PL" sz="2000" i="1"/>
              <a:t>Function Safety Management</a:t>
            </a:r>
          </a:p>
          <a:p>
            <a:pPr eaLnBrk="1" hangingPunct="1">
              <a:spcBef>
                <a:spcPct val="0"/>
              </a:spcBef>
            </a:pPr>
            <a:r>
              <a:rPr lang="pl-PL" altLang="pl-PL" sz="2000" i="1"/>
              <a:t>Safety Requirements</a:t>
            </a:r>
          </a:p>
          <a:p>
            <a:pPr eaLnBrk="1" hangingPunct="1">
              <a:spcBef>
                <a:spcPct val="0"/>
              </a:spcBef>
            </a:pPr>
            <a:r>
              <a:rPr lang="pl-PL" altLang="pl-PL" sz="2000" i="1"/>
              <a:t>Safety Validation Test Planning</a:t>
            </a:r>
          </a:p>
          <a:p>
            <a:pPr eaLnBrk="1" hangingPunct="1">
              <a:spcBef>
                <a:spcPct val="0"/>
              </a:spcBef>
            </a:pPr>
            <a:r>
              <a:rPr lang="pl-PL" altLang="pl-PL" sz="2000" i="1"/>
              <a:t>System Architecture Design</a:t>
            </a:r>
          </a:p>
          <a:p>
            <a:pPr eaLnBrk="1" hangingPunct="1">
              <a:spcBef>
                <a:spcPct val="0"/>
              </a:spcBef>
            </a:pPr>
            <a:r>
              <a:rPr lang="pl-PL" altLang="pl-PL" sz="2000" i="1"/>
              <a:t>Hardware Design</a:t>
            </a:r>
          </a:p>
          <a:p>
            <a:pPr eaLnBrk="1" hangingPunct="1">
              <a:spcBef>
                <a:spcPct val="0"/>
              </a:spcBef>
            </a:pPr>
            <a:r>
              <a:rPr lang="pl-PL" altLang="pl-PL" sz="2000" i="1"/>
              <a:t>Software Design</a:t>
            </a:r>
          </a:p>
          <a:p>
            <a:pPr eaLnBrk="1" hangingPunct="1">
              <a:spcBef>
                <a:spcPct val="0"/>
              </a:spcBef>
            </a:pPr>
            <a:r>
              <a:rPr lang="pl-PL" altLang="pl-PL" sz="2000" i="1"/>
              <a:t>Implementation</a:t>
            </a:r>
          </a:p>
          <a:p>
            <a:pPr eaLnBrk="1" hangingPunct="1">
              <a:spcBef>
                <a:spcPct val="0"/>
              </a:spcBef>
            </a:pPr>
            <a:r>
              <a:rPr lang="pl-PL" altLang="pl-PL" sz="2000" i="1"/>
              <a:t>Integration and Safety Validation Test Execution</a:t>
            </a:r>
          </a:p>
          <a:p>
            <a:pPr eaLnBrk="1" hangingPunct="1">
              <a:spcBef>
                <a:spcPct val="0"/>
              </a:spcBef>
            </a:pPr>
            <a:r>
              <a:rPr lang="pl-PL" altLang="pl-PL" sz="2000" i="1"/>
              <a:t>Modification Procedure</a:t>
            </a:r>
          </a:p>
          <a:p>
            <a:pPr eaLnBrk="1" hangingPunct="1">
              <a:spcBef>
                <a:spcPct val="0"/>
              </a:spcBef>
            </a:pPr>
            <a:r>
              <a:rPr lang="pl-PL" altLang="pl-PL" sz="2000" i="1"/>
              <a:t>Verification</a:t>
            </a:r>
          </a:p>
        </p:txBody>
      </p:sp>
      <p:sp>
        <p:nvSpPr>
          <p:cNvPr id="47110" name="Text Box 6">
            <a:extLst>
              <a:ext uri="{FF2B5EF4-FFF2-40B4-BE49-F238E27FC236}">
                <a16:creationId xmlns:a16="http://schemas.microsoft.com/office/drawing/2014/main" id="{97282536-FDDA-490A-B92F-3867C7EBE59C}"/>
              </a:ext>
            </a:extLst>
          </p:cNvPr>
          <p:cNvSpPr txBox="1">
            <a:spLocks noChangeArrowheads="1"/>
          </p:cNvSpPr>
          <p:nvPr/>
        </p:nvSpPr>
        <p:spPr bwMode="auto">
          <a:xfrm>
            <a:off x="3505200" y="5286375"/>
            <a:ext cx="5562600" cy="11906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r>
              <a:rPr lang="pl-PL" altLang="pl-PL" sz="1800" b="1" i="1">
                <a:solidFill>
                  <a:srgbClr val="333333"/>
                </a:solidFill>
                <a:latin typeface="Arial" panose="020B0604020202020204" pitchFamily="34" charset="0"/>
                <a:cs typeface="Arial" panose="020B0604020202020204" pitchFamily="34" charset="0"/>
              </a:rPr>
              <a:t>Functional Safety - An IEC 61508 SIL 3 Compliant Development</a:t>
            </a:r>
            <a:r>
              <a:rPr lang="pl-PL" altLang="pl-PL" sz="1800" b="1" i="1">
                <a:solidFill>
                  <a:srgbClr val="333333"/>
                </a:solidFill>
                <a:latin typeface="Arial" panose="020B0604020202020204" pitchFamily="34" charset="0"/>
              </a:rPr>
              <a:t> </a:t>
            </a:r>
            <a:r>
              <a:rPr lang="pl-PL" altLang="pl-PL" sz="1800" b="1" i="1">
                <a:solidFill>
                  <a:srgbClr val="333333"/>
                </a:solidFill>
                <a:latin typeface="Arial" panose="020B0604020202020204" pitchFamily="34" charset="0"/>
                <a:cs typeface="Arial" panose="020B0604020202020204" pitchFamily="34" charset="0"/>
              </a:rPr>
              <a:t>Process</a:t>
            </a:r>
            <a:r>
              <a:rPr lang="pl-PL" altLang="pl-PL" sz="1800" b="1" i="1">
                <a:solidFill>
                  <a:srgbClr val="333333"/>
                </a:solidFill>
                <a:cs typeface="Arial" panose="020B0604020202020204" pitchFamily="34" charset="0"/>
              </a:rPr>
              <a:t> </a:t>
            </a:r>
            <a:endParaRPr lang="pl-PL" altLang="pl-PL" sz="1800" b="1" i="1">
              <a:solidFill>
                <a:srgbClr val="333333"/>
              </a:solidFill>
              <a:latin typeface="Arial" panose="020B0604020202020204" pitchFamily="34" charset="0"/>
            </a:endParaRPr>
          </a:p>
          <a:p>
            <a:pPr algn="r" eaLnBrk="1" hangingPunct="1">
              <a:spcBef>
                <a:spcPct val="0"/>
              </a:spcBef>
              <a:buFontTx/>
              <a:buNone/>
            </a:pPr>
            <a:r>
              <a:rPr lang="pl-PL" altLang="pl-PL" sz="1800" i="1">
                <a:solidFill>
                  <a:srgbClr val="888888"/>
                </a:solidFill>
                <a:latin typeface="Arial" panose="020B0604020202020204" pitchFamily="34" charset="0"/>
                <a:cs typeface="Arial" panose="020B0604020202020204" pitchFamily="34" charset="0"/>
              </a:rPr>
              <a:t>November 20, 2010</a:t>
            </a:r>
            <a:endParaRPr lang="pl-PL" altLang="pl-PL" sz="1800" b="1" i="1">
              <a:solidFill>
                <a:srgbClr val="333333"/>
              </a:solidFill>
              <a:latin typeface="Arial" panose="020B0604020202020204" pitchFamily="34" charset="0"/>
              <a:cs typeface="Arial" panose="020B0604020202020204" pitchFamily="34" charset="0"/>
            </a:endParaRPr>
          </a:p>
          <a:p>
            <a:pPr algn="r" eaLnBrk="1" hangingPunct="1">
              <a:spcBef>
                <a:spcPct val="0"/>
              </a:spcBef>
              <a:buFontTx/>
              <a:buNone/>
            </a:pPr>
            <a:r>
              <a:rPr lang="pl-PL" altLang="pl-PL" sz="1800" i="1">
                <a:solidFill>
                  <a:srgbClr val="333333"/>
                </a:solidFill>
                <a:latin typeface="Arial" panose="020B0604020202020204" pitchFamily="34" charset="0"/>
                <a:cs typeface="Arial" panose="020B0604020202020204" pitchFamily="34" charset="0"/>
              </a:rPr>
              <a:t>by</a:t>
            </a:r>
            <a:r>
              <a:rPr lang="pl-PL" altLang="pl-PL" sz="1800" i="1">
                <a:solidFill>
                  <a:srgbClr val="333333"/>
                </a:solidFill>
                <a:cs typeface="Arial" panose="020B0604020202020204" pitchFamily="34" charset="0"/>
              </a:rPr>
              <a:t> </a:t>
            </a:r>
            <a:r>
              <a:rPr lang="pl-PL" altLang="pl-PL" sz="1800" i="1">
                <a:solidFill>
                  <a:srgbClr val="0066C0"/>
                </a:solidFill>
                <a:latin typeface="Arial" panose="020B0604020202020204" pitchFamily="34" charset="0"/>
                <a:cs typeface="Arial" panose="020B0604020202020204" pitchFamily="34" charset="0"/>
                <a:hlinkClick r:id="rId4"/>
              </a:rPr>
              <a:t>Michael Medoff &amp; Rainer Faller</a:t>
            </a:r>
            <a:r>
              <a:rPr lang="pl-PL" altLang="pl-PL" sz="1800" i="1">
                <a:solidFill>
                  <a:srgbClr val="333333"/>
                </a:solidFill>
                <a:cs typeface="Arial" panose="020B0604020202020204" pitchFamily="34" charset="0"/>
              </a:rPr>
              <a:t> </a:t>
            </a:r>
            <a:endParaRPr lang="pl-PL" altLang="pl-PL" sz="1800" i="1">
              <a:solidFill>
                <a:srgbClr val="888888"/>
              </a:solidFill>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rostokąt 8">
            <a:extLst>
              <a:ext uri="{FF2B5EF4-FFF2-40B4-BE49-F238E27FC236}">
                <a16:creationId xmlns:a16="http://schemas.microsoft.com/office/drawing/2014/main" id="{2AB3FCC8-BDE8-486C-BC8B-3F981757A0CE}"/>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49155" name="Tytuł 1">
            <a:extLst>
              <a:ext uri="{FF2B5EF4-FFF2-40B4-BE49-F238E27FC236}">
                <a16:creationId xmlns:a16="http://schemas.microsoft.com/office/drawing/2014/main" id="{840150A7-64D4-4001-8D11-0F0CF5FD1BEB}"/>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a:t>Development Process Overview</a:t>
            </a:r>
          </a:p>
        </p:txBody>
      </p:sp>
      <p:graphicFrame>
        <p:nvGraphicFramePr>
          <p:cNvPr id="49156" name="Object 4">
            <a:extLst>
              <a:ext uri="{FF2B5EF4-FFF2-40B4-BE49-F238E27FC236}">
                <a16:creationId xmlns:a16="http://schemas.microsoft.com/office/drawing/2014/main" id="{AF0DBE51-AD8D-4CB3-9C40-3744983C27CF}"/>
              </a:ext>
            </a:extLst>
          </p:cNvPr>
          <p:cNvGraphicFramePr>
            <a:graphicFrameLocks noChangeAspect="1"/>
          </p:cNvGraphicFramePr>
          <p:nvPr/>
        </p:nvGraphicFramePr>
        <p:xfrm>
          <a:off x="2286000" y="1524000"/>
          <a:ext cx="6553200" cy="4986338"/>
        </p:xfrm>
        <a:graphic>
          <a:graphicData uri="http://schemas.openxmlformats.org/presentationml/2006/ole">
            <mc:AlternateContent xmlns:mc="http://schemas.openxmlformats.org/markup-compatibility/2006">
              <mc:Choice xmlns:v="urn:schemas-microsoft-com:vml" Requires="v">
                <p:oleObj spid="_x0000_s49159" name="Obraz - mapa bitowa" r:id="rId4" imgW="7447619" imgH="5668166" progId="Paint.Picture">
                  <p:embed/>
                </p:oleObj>
              </mc:Choice>
              <mc:Fallback>
                <p:oleObj name="Obraz - mapa bitowa" r:id="rId4" imgW="7447619" imgH="5668166"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524000"/>
                        <a:ext cx="6553200" cy="498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9157" name="Picture 5" descr="http://ecx.images-amazon.com/images/I/41QP8h5rrIL._SX258_PJlook-inside-v2,TopRight,1,0_SH20_BO1,204,203,200_.jpg">
            <a:extLst>
              <a:ext uri="{FF2B5EF4-FFF2-40B4-BE49-F238E27FC236}">
                <a16:creationId xmlns:a16="http://schemas.microsoft.com/office/drawing/2014/main" id="{31266976-21A5-4F8C-8ECE-08B063C280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pole tekstowe 1">
            <a:extLst>
              <a:ext uri="{FF2B5EF4-FFF2-40B4-BE49-F238E27FC236}">
                <a16:creationId xmlns:a16="http://schemas.microsoft.com/office/drawing/2014/main" id="{235EE27A-FE98-4E9A-A5B3-04BE6480BC6E}"/>
              </a:ext>
            </a:extLst>
          </p:cNvPr>
          <p:cNvSpPr txBox="1">
            <a:spLocks noChangeArrowheads="1"/>
          </p:cNvSpPr>
          <p:nvPr/>
        </p:nvSpPr>
        <p:spPr bwMode="auto">
          <a:xfrm>
            <a:off x="250825" y="1993900"/>
            <a:ext cx="1944688"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i="1"/>
              <a:t>FMEA – </a:t>
            </a:r>
            <a:br>
              <a:rPr lang="pl-PL" altLang="pl-PL" sz="1800" i="1"/>
            </a:br>
            <a:r>
              <a:rPr lang="pl-PL" altLang="pl-PL" sz="1800" i="1"/>
              <a:t>Failure Mode and Effects Analysis </a:t>
            </a:r>
            <a:br>
              <a:rPr lang="pl-PL" altLang="pl-PL" sz="1800"/>
            </a:br>
            <a:endParaRPr lang="pl-PL" altLang="pl-PL" sz="1800"/>
          </a:p>
          <a:p>
            <a:pPr eaLnBrk="1" hangingPunct="1">
              <a:spcBef>
                <a:spcPct val="0"/>
              </a:spcBef>
              <a:buFontTx/>
              <a:buNone/>
            </a:pPr>
            <a:r>
              <a:rPr lang="pl-PL" altLang="pl-PL" sz="1800" i="1"/>
              <a:t>FMEDA</a:t>
            </a:r>
            <a:r>
              <a:rPr lang="en-US" altLang="pl-PL" sz="1800" i="1"/>
              <a:t> </a:t>
            </a:r>
            <a:r>
              <a:rPr lang="pl-PL" altLang="pl-PL" sz="1800" i="1"/>
              <a:t>–</a:t>
            </a:r>
            <a:br>
              <a:rPr lang="pl-PL" altLang="pl-PL" sz="1800" i="1"/>
            </a:br>
            <a:r>
              <a:rPr lang="en-US" altLang="pl-PL" sz="1800" i="1"/>
              <a:t>Failure Modes, Effects and Diagnostic Analysis </a:t>
            </a:r>
            <a:endParaRPr lang="pl-PL" altLang="pl-PL" sz="1800" i="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Prostokąt 8">
            <a:extLst>
              <a:ext uri="{FF2B5EF4-FFF2-40B4-BE49-F238E27FC236}">
                <a16:creationId xmlns:a16="http://schemas.microsoft.com/office/drawing/2014/main" id="{52D9A73D-39C5-49F7-A412-2F17B0360D77}"/>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51203" name="Tytuł 1">
            <a:extLst>
              <a:ext uri="{FF2B5EF4-FFF2-40B4-BE49-F238E27FC236}">
                <a16:creationId xmlns:a16="http://schemas.microsoft.com/office/drawing/2014/main" id="{C0408BCC-45B7-42CF-8CC8-CBC4E742B020}"/>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a:t>Development Process Overview</a:t>
            </a:r>
          </a:p>
        </p:txBody>
      </p:sp>
      <p:graphicFrame>
        <p:nvGraphicFramePr>
          <p:cNvPr id="51204" name="Object 4">
            <a:extLst>
              <a:ext uri="{FF2B5EF4-FFF2-40B4-BE49-F238E27FC236}">
                <a16:creationId xmlns:a16="http://schemas.microsoft.com/office/drawing/2014/main" id="{546E94B7-EE29-48D1-ACB0-37E577AD11E2}"/>
              </a:ext>
            </a:extLst>
          </p:cNvPr>
          <p:cNvGraphicFramePr>
            <a:graphicFrameLocks noChangeAspect="1"/>
          </p:cNvGraphicFramePr>
          <p:nvPr/>
        </p:nvGraphicFramePr>
        <p:xfrm>
          <a:off x="2057400" y="1600200"/>
          <a:ext cx="6553200" cy="4945063"/>
        </p:xfrm>
        <a:graphic>
          <a:graphicData uri="http://schemas.openxmlformats.org/presentationml/2006/ole">
            <mc:AlternateContent xmlns:mc="http://schemas.openxmlformats.org/markup-compatibility/2006">
              <mc:Choice xmlns:v="urn:schemas-microsoft-com:vml" Requires="v">
                <p:oleObj spid="_x0000_s51206" name="Obraz - mapa bitowa" r:id="rId4" imgW="7333333" imgH="5533333" progId="Paint.Picture">
                  <p:embed/>
                </p:oleObj>
              </mc:Choice>
              <mc:Fallback>
                <p:oleObj name="Obraz - mapa bitowa" r:id="rId4" imgW="7333333" imgH="5533333"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600200"/>
                        <a:ext cx="6553200" cy="494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05" name="Picture 5" descr="http://ecx.images-amazon.com/images/I/41QP8h5rrIL._SX258_PJlook-inside-v2,TopRight,1,0_SH20_BO1,204,203,200_.jpg">
            <a:extLst>
              <a:ext uri="{FF2B5EF4-FFF2-40B4-BE49-F238E27FC236}">
                <a16:creationId xmlns:a16="http://schemas.microsoft.com/office/drawing/2014/main" id="{57F906A8-7425-43D9-B40E-5E0CC813C3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Prostokąt 8">
            <a:extLst>
              <a:ext uri="{FF2B5EF4-FFF2-40B4-BE49-F238E27FC236}">
                <a16:creationId xmlns:a16="http://schemas.microsoft.com/office/drawing/2014/main" id="{EDD3AEE8-E7E0-42AE-AD3B-CD0D4F70B727}"/>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53251" name="Tytuł 1">
            <a:extLst>
              <a:ext uri="{FF2B5EF4-FFF2-40B4-BE49-F238E27FC236}">
                <a16:creationId xmlns:a16="http://schemas.microsoft.com/office/drawing/2014/main" id="{57C7584A-8D56-4E00-BA3A-1915F9071C07}"/>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a:t>Development Process Overview</a:t>
            </a:r>
          </a:p>
        </p:txBody>
      </p:sp>
      <p:pic>
        <p:nvPicPr>
          <p:cNvPr id="53252" name="Picture 4">
            <a:extLst>
              <a:ext uri="{FF2B5EF4-FFF2-40B4-BE49-F238E27FC236}">
                <a16:creationId xmlns:a16="http://schemas.microsoft.com/office/drawing/2014/main" id="{FB634081-6F2D-4CA0-A05C-46400436A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7848600" cy="488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3" name="Picture 5" descr="http://ecx.images-amazon.com/images/I/41QP8h5rrIL._SX258_PJlook-inside-v2,TopRight,1,0_SH20_BO1,204,203,200_.jpg">
            <a:extLst>
              <a:ext uri="{FF2B5EF4-FFF2-40B4-BE49-F238E27FC236}">
                <a16:creationId xmlns:a16="http://schemas.microsoft.com/office/drawing/2014/main" id="{10AF1EF4-F87F-422F-8188-74AB4C56E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Prostokąt 8">
            <a:extLst>
              <a:ext uri="{FF2B5EF4-FFF2-40B4-BE49-F238E27FC236}">
                <a16:creationId xmlns:a16="http://schemas.microsoft.com/office/drawing/2014/main" id="{DCA69335-085B-4CA1-AB11-FB9B0F946CD2}"/>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55299" name="Tytuł 1">
            <a:extLst>
              <a:ext uri="{FF2B5EF4-FFF2-40B4-BE49-F238E27FC236}">
                <a16:creationId xmlns:a16="http://schemas.microsoft.com/office/drawing/2014/main" id="{C9D309FA-8988-4BF3-9695-4405961D87F5}"/>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a:t>
            </a:r>
            <a:r>
              <a:rPr lang="pl-PL" altLang="pl-PL" i="1"/>
              <a:t> </a:t>
            </a:r>
            <a:br>
              <a:rPr lang="pl-PL" altLang="pl-PL" i="1"/>
            </a:br>
            <a:r>
              <a:rPr lang="pl-PL" altLang="pl-PL" i="1"/>
              <a:t>Documentation</a:t>
            </a:r>
          </a:p>
        </p:txBody>
      </p:sp>
      <p:pic>
        <p:nvPicPr>
          <p:cNvPr id="278532" name="Picture 4">
            <a:extLst>
              <a:ext uri="{FF2B5EF4-FFF2-40B4-BE49-F238E27FC236}">
                <a16:creationId xmlns:a16="http://schemas.microsoft.com/office/drawing/2014/main" id="{B0D4D936-51E6-4150-8AE3-F32C3E67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8534400" cy="3925888"/>
          </a:xfrm>
          <a:prstGeom prst="rect">
            <a:avLst/>
          </a:prstGeom>
          <a:solidFill>
            <a:schemeClr val="accent1">
              <a:alpha val="50000"/>
            </a:schemeClr>
          </a:solidFill>
          <a:ln>
            <a:noFill/>
          </a:ln>
          <a:effectLst/>
          <a:scene3d>
            <a:camera prst="orthographicFront">
              <a:rot lat="0" lon="0" rev="21540000"/>
            </a:camera>
            <a:lightRig rig="threePt" dir="t"/>
          </a:scene3d>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1" name="Picture 5" descr="http://ecx.images-amazon.com/images/I/41QP8h5rrIL._SX258_PJlook-inside-v2,TopRight,1,0_SH20_BO1,204,203,200_.jpg">
            <a:extLst>
              <a:ext uri="{FF2B5EF4-FFF2-40B4-BE49-F238E27FC236}">
                <a16:creationId xmlns:a16="http://schemas.microsoft.com/office/drawing/2014/main" id="{87078A01-6B89-4DF6-B161-F233C9EE77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Prostokąt 8">
            <a:extLst>
              <a:ext uri="{FF2B5EF4-FFF2-40B4-BE49-F238E27FC236}">
                <a16:creationId xmlns:a16="http://schemas.microsoft.com/office/drawing/2014/main" id="{14FD6117-8DF4-4362-878D-D4CC39C84151}"/>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57347" name="Tytuł 1">
            <a:extLst>
              <a:ext uri="{FF2B5EF4-FFF2-40B4-BE49-F238E27FC236}">
                <a16:creationId xmlns:a16="http://schemas.microsoft.com/office/drawing/2014/main" id="{A2525224-62F7-4807-AB8E-EDD32652BC51}"/>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a:t>Documentation</a:t>
            </a:r>
          </a:p>
        </p:txBody>
      </p:sp>
      <p:pic>
        <p:nvPicPr>
          <p:cNvPr id="57348" name="Picture 6" descr="http://ecx.images-amazon.com/images/I/41QP8h5rrIL._SX258_PJlook-inside-v2,TopRight,1,0_SH20_BO1,204,203,200_.jpg">
            <a:extLst>
              <a:ext uri="{FF2B5EF4-FFF2-40B4-BE49-F238E27FC236}">
                <a16:creationId xmlns:a16="http://schemas.microsoft.com/office/drawing/2014/main" id="{9F42CF2E-D615-4220-AC71-265FDC01A7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8">
            <a:extLst>
              <a:ext uri="{FF2B5EF4-FFF2-40B4-BE49-F238E27FC236}">
                <a16:creationId xmlns:a16="http://schemas.microsoft.com/office/drawing/2014/main" id="{D12FB7AA-C1A4-4CED-A0D4-BDCA1F217F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276600"/>
            <a:ext cx="8153400" cy="321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0" name="Picture 10">
            <a:extLst>
              <a:ext uri="{FF2B5EF4-FFF2-40B4-BE49-F238E27FC236}">
                <a16:creationId xmlns:a16="http://schemas.microsoft.com/office/drawing/2014/main" id="{7677A989-5BCF-4BA6-BF6F-78A3D27439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0"/>
            <a:ext cx="8686800"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rostokąt 8">
            <a:extLst>
              <a:ext uri="{FF2B5EF4-FFF2-40B4-BE49-F238E27FC236}">
                <a16:creationId xmlns:a16="http://schemas.microsoft.com/office/drawing/2014/main" id="{6CDA6DFB-EE24-4E4C-98AE-A609D8E96453}"/>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59395" name="Tytuł 1">
            <a:extLst>
              <a:ext uri="{FF2B5EF4-FFF2-40B4-BE49-F238E27FC236}">
                <a16:creationId xmlns:a16="http://schemas.microsoft.com/office/drawing/2014/main" id="{00EC6F88-F636-4281-9520-EB0FFC9964AE}"/>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a:t>Documentation</a:t>
            </a:r>
          </a:p>
        </p:txBody>
      </p:sp>
      <p:pic>
        <p:nvPicPr>
          <p:cNvPr id="59396" name="Picture 4" descr="http://ecx.images-amazon.com/images/I/41QP8h5rrIL._SX258_PJlook-inside-v2,TopRight,1,0_SH20_BO1,204,203,200_.jpg">
            <a:extLst>
              <a:ext uri="{FF2B5EF4-FFF2-40B4-BE49-F238E27FC236}">
                <a16:creationId xmlns:a16="http://schemas.microsoft.com/office/drawing/2014/main" id="{C3373A37-FB76-42CE-B953-9A3D33E33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7">
            <a:extLst>
              <a:ext uri="{FF2B5EF4-FFF2-40B4-BE49-F238E27FC236}">
                <a16:creationId xmlns:a16="http://schemas.microsoft.com/office/drawing/2014/main" id="{B7AE11FF-C784-408E-9C11-B256CB384F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8991600" cy="324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Prostokąt 8">
            <a:extLst>
              <a:ext uri="{FF2B5EF4-FFF2-40B4-BE49-F238E27FC236}">
                <a16:creationId xmlns:a16="http://schemas.microsoft.com/office/drawing/2014/main" id="{6B0A5947-ED71-4B88-B242-F1B43D53B60A}"/>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61443" name="Tytuł 1">
            <a:extLst>
              <a:ext uri="{FF2B5EF4-FFF2-40B4-BE49-F238E27FC236}">
                <a16:creationId xmlns:a16="http://schemas.microsoft.com/office/drawing/2014/main" id="{93CADF1B-9647-4F65-8F23-8584ED722DA4}"/>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a:t>Documentation</a:t>
            </a:r>
          </a:p>
        </p:txBody>
      </p:sp>
      <p:pic>
        <p:nvPicPr>
          <p:cNvPr id="61444" name="Picture 4" descr="http://ecx.images-amazon.com/images/I/41QP8h5rrIL._SX258_PJlook-inside-v2,TopRight,1,0_SH20_BO1,204,203,200_.jpg">
            <a:extLst>
              <a:ext uri="{FF2B5EF4-FFF2-40B4-BE49-F238E27FC236}">
                <a16:creationId xmlns:a16="http://schemas.microsoft.com/office/drawing/2014/main" id="{3F27695F-B564-4E81-8470-C7B706F1D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45" name="Group 9">
            <a:extLst>
              <a:ext uri="{FF2B5EF4-FFF2-40B4-BE49-F238E27FC236}">
                <a16:creationId xmlns:a16="http://schemas.microsoft.com/office/drawing/2014/main" id="{DD63F76E-EA07-4B72-8DF5-F79E45902821}"/>
              </a:ext>
            </a:extLst>
          </p:cNvPr>
          <p:cNvGrpSpPr>
            <a:grpSpLocks/>
          </p:cNvGrpSpPr>
          <p:nvPr/>
        </p:nvGrpSpPr>
        <p:grpSpPr bwMode="auto">
          <a:xfrm>
            <a:off x="304800" y="1524000"/>
            <a:ext cx="7162800" cy="4935538"/>
            <a:chOff x="178" y="864"/>
            <a:chExt cx="4512" cy="3109"/>
          </a:xfrm>
        </p:grpSpPr>
        <p:pic>
          <p:nvPicPr>
            <p:cNvPr id="61446" name="Picture 7">
              <a:extLst>
                <a:ext uri="{FF2B5EF4-FFF2-40B4-BE49-F238E27FC236}">
                  <a16:creationId xmlns:a16="http://schemas.microsoft.com/office/drawing/2014/main" id="{D095C44A-D4FE-4F06-8F06-F99D1A95B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 y="864"/>
              <a:ext cx="4512" cy="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7" name="Picture 8">
              <a:extLst>
                <a:ext uri="{FF2B5EF4-FFF2-40B4-BE49-F238E27FC236}">
                  <a16:creationId xmlns:a16="http://schemas.microsoft.com/office/drawing/2014/main" id="{A2D353CD-C096-4795-9346-C914440316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3264"/>
              <a:ext cx="3312" cy="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rostokąt 8">
            <a:extLst>
              <a:ext uri="{FF2B5EF4-FFF2-40B4-BE49-F238E27FC236}">
                <a16:creationId xmlns:a16="http://schemas.microsoft.com/office/drawing/2014/main" id="{90ECB9E6-BB74-4408-B7CC-67989EAEEC84}"/>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8195" name="Tytuł 1">
            <a:extLst>
              <a:ext uri="{FF2B5EF4-FFF2-40B4-BE49-F238E27FC236}">
                <a16:creationId xmlns:a16="http://schemas.microsoft.com/office/drawing/2014/main" id="{2FDA807E-8908-423C-93E8-E44E74F4E9C3}"/>
              </a:ext>
            </a:extLst>
          </p:cNvPr>
          <p:cNvSpPr>
            <a:spLocks noGrp="1" noChangeArrowheads="1"/>
          </p:cNvSpPr>
          <p:nvPr>
            <p:ph type="title" idx="4294967295"/>
          </p:nvPr>
        </p:nvSpPr>
        <p:spPr>
          <a:xfrm>
            <a:off x="1331913" y="115888"/>
            <a:ext cx="7704137" cy="792162"/>
          </a:xfrm>
        </p:spPr>
        <p:txBody>
          <a:bodyPr/>
          <a:lstStyle/>
          <a:p>
            <a:r>
              <a:rPr lang="pl-PL" altLang="pl-PL"/>
              <a:t>Bezpieczeństwo funkcjonalne</a:t>
            </a:r>
          </a:p>
        </p:txBody>
      </p:sp>
      <p:graphicFrame>
        <p:nvGraphicFramePr>
          <p:cNvPr id="8196" name="Object 1030">
            <a:extLst>
              <a:ext uri="{FF2B5EF4-FFF2-40B4-BE49-F238E27FC236}">
                <a16:creationId xmlns:a16="http://schemas.microsoft.com/office/drawing/2014/main" id="{434E2736-1F0B-4787-82D8-DA0CC78098AC}"/>
              </a:ext>
            </a:extLst>
          </p:cNvPr>
          <p:cNvGraphicFramePr>
            <a:graphicFrameLocks noChangeAspect="1"/>
          </p:cNvGraphicFramePr>
          <p:nvPr/>
        </p:nvGraphicFramePr>
        <p:xfrm>
          <a:off x="0" y="1371600"/>
          <a:ext cx="9144000" cy="5133975"/>
        </p:xfrm>
        <a:graphic>
          <a:graphicData uri="http://schemas.openxmlformats.org/presentationml/2006/ole">
            <mc:AlternateContent xmlns:mc="http://schemas.openxmlformats.org/markup-compatibility/2006">
              <mc:Choice xmlns:v="urn:schemas-microsoft-com:vml" Requires="v">
                <p:oleObj spid="_x0000_s8199" name="Obraz - mapa bitowa" r:id="rId4" imgW="9314286" imgH="5229955" progId="Paint.Picture">
                  <p:embed/>
                </p:oleObj>
              </mc:Choice>
              <mc:Fallback>
                <p:oleObj name="Obraz - mapa bitowa" r:id="rId4" imgW="9314286" imgH="5229955" progId="Paint.Picture">
                  <p:embed/>
                  <p:pic>
                    <p:nvPicPr>
                      <p:cNvPr id="0" name="Object 10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1600"/>
                        <a:ext cx="9144000"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7" name="Text Box 1031">
            <a:extLst>
              <a:ext uri="{FF2B5EF4-FFF2-40B4-BE49-F238E27FC236}">
                <a16:creationId xmlns:a16="http://schemas.microsoft.com/office/drawing/2014/main" id="{F8011818-B25C-4591-B466-A5ECA01B9B5D}"/>
              </a:ext>
            </a:extLst>
          </p:cNvPr>
          <p:cNvSpPr txBox="1">
            <a:spLocks noChangeArrowheads="1"/>
          </p:cNvSpPr>
          <p:nvPr/>
        </p:nvSpPr>
        <p:spPr bwMode="auto">
          <a:xfrm>
            <a:off x="4876800" y="1828800"/>
            <a:ext cx="4114800" cy="2085975"/>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600" u="sng">
                <a:solidFill>
                  <a:srgbClr val="333333"/>
                </a:solidFill>
              </a:rPr>
              <a:t>Definicja z witryny UDT</a:t>
            </a:r>
          </a:p>
          <a:p>
            <a:pPr eaLnBrk="1" hangingPunct="1">
              <a:spcBef>
                <a:spcPct val="0"/>
              </a:spcBef>
              <a:buFontTx/>
              <a:buNone/>
            </a:pPr>
            <a:r>
              <a:rPr lang="pl-PL" altLang="pl-PL" sz="1600" i="1">
                <a:solidFill>
                  <a:srgbClr val="333333"/>
                </a:solidFill>
              </a:rPr>
              <a:t>„Bezpieczeństwo funkcjonalne rozumiane jako ogólne podejście do wszystkich działań w cyklu życia bezpieczeństwa systemów zawierających elektryczne i/lub elektroniczne i/lub programowalne elektroniczne elementy składowe</a:t>
            </a:r>
            <a:r>
              <a:rPr lang="pl-PL" altLang="pl-PL" sz="1600" i="1"/>
              <a:t>”</a:t>
            </a:r>
          </a:p>
        </p:txBody>
      </p:sp>
      <p:sp>
        <p:nvSpPr>
          <p:cNvPr id="8198" name="Text Box 1032">
            <a:extLst>
              <a:ext uri="{FF2B5EF4-FFF2-40B4-BE49-F238E27FC236}">
                <a16:creationId xmlns:a16="http://schemas.microsoft.com/office/drawing/2014/main" id="{EAC01842-0848-4914-9336-5592D6AFDDA7}"/>
              </a:ext>
            </a:extLst>
          </p:cNvPr>
          <p:cNvSpPr txBox="1">
            <a:spLocks noChangeArrowheads="1"/>
          </p:cNvSpPr>
          <p:nvPr/>
        </p:nvSpPr>
        <p:spPr bwMode="auto">
          <a:xfrm>
            <a:off x="1371600" y="838200"/>
            <a:ext cx="6180138"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2200" b="1">
                <a:solidFill>
                  <a:schemeClr val="tx2"/>
                </a:solidFill>
                <a:hlinkClick r:id="rId6"/>
              </a:rPr>
              <a:t>http://www.iec.ch/functionalsafety/</a:t>
            </a:r>
            <a:r>
              <a:rPr lang="pl-PL" altLang="pl-PL" sz="2200" b="1">
                <a:solidFill>
                  <a:schemeClr val="tx2"/>
                </a:solidFill>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Prostokąt 8">
            <a:extLst>
              <a:ext uri="{FF2B5EF4-FFF2-40B4-BE49-F238E27FC236}">
                <a16:creationId xmlns:a16="http://schemas.microsoft.com/office/drawing/2014/main" id="{2D554C71-1BB2-42C3-B717-09983565EACA}"/>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63491" name="Tytuł 1">
            <a:extLst>
              <a:ext uri="{FF2B5EF4-FFF2-40B4-BE49-F238E27FC236}">
                <a16:creationId xmlns:a16="http://schemas.microsoft.com/office/drawing/2014/main" id="{55DA88D3-FA30-4D2C-B966-4920C996708A}"/>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a:t>Documentation</a:t>
            </a:r>
          </a:p>
        </p:txBody>
      </p:sp>
      <p:pic>
        <p:nvPicPr>
          <p:cNvPr id="63492" name="Picture 4" descr="http://ecx.images-amazon.com/images/I/41QP8h5rrIL._SX258_PJlook-inside-v2,TopRight,1,0_SH20_BO1,204,203,200_.jpg">
            <a:extLst>
              <a:ext uri="{FF2B5EF4-FFF2-40B4-BE49-F238E27FC236}">
                <a16:creationId xmlns:a16="http://schemas.microsoft.com/office/drawing/2014/main" id="{298425A1-EF2F-4313-BCC2-24BAFF63E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a:extLst>
              <a:ext uri="{FF2B5EF4-FFF2-40B4-BE49-F238E27FC236}">
                <a16:creationId xmlns:a16="http://schemas.microsoft.com/office/drawing/2014/main" id="{099A0B76-E56F-4815-9A6C-4AB643EEBD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47800"/>
            <a:ext cx="8153400"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Prostokąt 8">
            <a:extLst>
              <a:ext uri="{FF2B5EF4-FFF2-40B4-BE49-F238E27FC236}">
                <a16:creationId xmlns:a16="http://schemas.microsoft.com/office/drawing/2014/main" id="{3BA154BE-DB99-4BEF-BC29-6CA9BC647869}"/>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65539" name="Tytuł 1">
            <a:extLst>
              <a:ext uri="{FF2B5EF4-FFF2-40B4-BE49-F238E27FC236}">
                <a16:creationId xmlns:a16="http://schemas.microsoft.com/office/drawing/2014/main" id="{7355DC49-124D-4808-8C5A-32A56CC94BAF}"/>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a:t>Documentation</a:t>
            </a:r>
          </a:p>
        </p:txBody>
      </p:sp>
      <p:pic>
        <p:nvPicPr>
          <p:cNvPr id="65540" name="Picture 4" descr="http://ecx.images-amazon.com/images/I/41QP8h5rrIL._SX258_PJlook-inside-v2,TopRight,1,0_SH20_BO1,204,203,200_.jpg">
            <a:extLst>
              <a:ext uri="{FF2B5EF4-FFF2-40B4-BE49-F238E27FC236}">
                <a16:creationId xmlns:a16="http://schemas.microsoft.com/office/drawing/2014/main" id="{DCF0EC83-BA43-49D3-A59E-EA10E7E6F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7">
            <a:extLst>
              <a:ext uri="{FF2B5EF4-FFF2-40B4-BE49-F238E27FC236}">
                <a16:creationId xmlns:a16="http://schemas.microsoft.com/office/drawing/2014/main" id="{644724B7-EE3A-45AD-945D-C0800C3C4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85900"/>
            <a:ext cx="81153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Prostokąt 8">
            <a:extLst>
              <a:ext uri="{FF2B5EF4-FFF2-40B4-BE49-F238E27FC236}">
                <a16:creationId xmlns:a16="http://schemas.microsoft.com/office/drawing/2014/main" id="{A0321AF1-84C6-4481-B86A-41E75CE5C1F4}"/>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67587" name="Tytuł 1">
            <a:extLst>
              <a:ext uri="{FF2B5EF4-FFF2-40B4-BE49-F238E27FC236}">
                <a16:creationId xmlns:a16="http://schemas.microsoft.com/office/drawing/2014/main" id="{E9B727A5-356B-4028-AAFE-F0CF0D13649E}"/>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a:t>Documentation</a:t>
            </a:r>
          </a:p>
        </p:txBody>
      </p:sp>
      <p:pic>
        <p:nvPicPr>
          <p:cNvPr id="67588" name="Picture 4" descr="http://ecx.images-amazon.com/images/I/41QP8h5rrIL._SX258_PJlook-inside-v2,TopRight,1,0_SH20_BO1,204,203,200_.jpg">
            <a:extLst>
              <a:ext uri="{FF2B5EF4-FFF2-40B4-BE49-F238E27FC236}">
                <a16:creationId xmlns:a16="http://schemas.microsoft.com/office/drawing/2014/main" id="{253E096C-77A8-46C7-8177-F182D6B04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589" name="Group 7">
            <a:extLst>
              <a:ext uri="{FF2B5EF4-FFF2-40B4-BE49-F238E27FC236}">
                <a16:creationId xmlns:a16="http://schemas.microsoft.com/office/drawing/2014/main" id="{6F97282E-6077-4B94-A5D9-F949A5DAEC40}"/>
              </a:ext>
            </a:extLst>
          </p:cNvPr>
          <p:cNvGrpSpPr>
            <a:grpSpLocks/>
          </p:cNvGrpSpPr>
          <p:nvPr/>
        </p:nvGrpSpPr>
        <p:grpSpPr bwMode="auto">
          <a:xfrm>
            <a:off x="762000" y="1412875"/>
            <a:ext cx="6172200" cy="5064125"/>
            <a:chOff x="480" y="958"/>
            <a:chExt cx="3888" cy="3190"/>
          </a:xfrm>
        </p:grpSpPr>
        <p:pic>
          <p:nvPicPr>
            <p:cNvPr id="67590" name="Picture 5">
              <a:extLst>
                <a:ext uri="{FF2B5EF4-FFF2-40B4-BE49-F238E27FC236}">
                  <a16:creationId xmlns:a16="http://schemas.microsoft.com/office/drawing/2014/main" id="{47F22BB8-4CDB-40B5-A0D4-615291D2A8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 y="958"/>
              <a:ext cx="1344"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91" name="Picture 6">
              <a:extLst>
                <a:ext uri="{FF2B5EF4-FFF2-40B4-BE49-F238E27FC236}">
                  <a16:creationId xmlns:a16="http://schemas.microsoft.com/office/drawing/2014/main" id="{54FBD0B0-D2F7-478E-9BF4-0809A7BB1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 y="1104"/>
              <a:ext cx="3792" cy="3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Prostokąt 8">
            <a:extLst>
              <a:ext uri="{FF2B5EF4-FFF2-40B4-BE49-F238E27FC236}">
                <a16:creationId xmlns:a16="http://schemas.microsoft.com/office/drawing/2014/main" id="{9C8BB9E7-B5B6-4775-B80C-9A881D344409}"/>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69635" name="Tytuł 1">
            <a:extLst>
              <a:ext uri="{FF2B5EF4-FFF2-40B4-BE49-F238E27FC236}">
                <a16:creationId xmlns:a16="http://schemas.microsoft.com/office/drawing/2014/main" id="{21EF38D2-C320-492D-87F6-BC27DC28D133}"/>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a:t>Documentation</a:t>
            </a:r>
          </a:p>
        </p:txBody>
      </p:sp>
      <p:pic>
        <p:nvPicPr>
          <p:cNvPr id="69636" name="Picture 4" descr="http://ecx.images-amazon.com/images/I/41QP8h5rrIL._SX258_PJlook-inside-v2,TopRight,1,0_SH20_BO1,204,203,200_.jpg">
            <a:extLst>
              <a:ext uri="{FF2B5EF4-FFF2-40B4-BE49-F238E27FC236}">
                <a16:creationId xmlns:a16="http://schemas.microsoft.com/office/drawing/2014/main" id="{D97BEA01-DDFE-4427-9774-1270F08F7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8">
            <a:extLst>
              <a:ext uri="{FF2B5EF4-FFF2-40B4-BE49-F238E27FC236}">
                <a16:creationId xmlns:a16="http://schemas.microsoft.com/office/drawing/2014/main" id="{1E225C08-B695-4C6D-BF1F-8D11A18700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76400"/>
            <a:ext cx="8382000"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8" name="Text Box 9">
            <a:extLst>
              <a:ext uri="{FF2B5EF4-FFF2-40B4-BE49-F238E27FC236}">
                <a16:creationId xmlns:a16="http://schemas.microsoft.com/office/drawing/2014/main" id="{7841B12C-A65E-4409-9129-0829BCCE8F05}"/>
              </a:ext>
            </a:extLst>
          </p:cNvPr>
          <p:cNvSpPr txBox="1">
            <a:spLocks noChangeArrowheads="1"/>
          </p:cNvSpPr>
          <p:nvPr/>
        </p:nvSpPr>
        <p:spPr bwMode="auto">
          <a:xfrm>
            <a:off x="517525" y="4679950"/>
            <a:ext cx="511651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a:t>+Definicje procedur</a:t>
            </a:r>
          </a:p>
          <a:p>
            <a:pPr eaLnBrk="1" hangingPunct="1">
              <a:spcBef>
                <a:spcPct val="0"/>
              </a:spcBef>
            </a:pPr>
            <a:r>
              <a:rPr lang="pl-PL" altLang="pl-PL" sz="1800"/>
              <a:t> Tworzenie nowego dokumentu</a:t>
            </a:r>
          </a:p>
          <a:p>
            <a:pPr eaLnBrk="1" hangingPunct="1">
              <a:spcBef>
                <a:spcPct val="0"/>
              </a:spcBef>
            </a:pPr>
            <a:r>
              <a:rPr lang="pl-PL" altLang="pl-PL" sz="1800"/>
              <a:t> Wysłanie dokumentu do zatwierdzenia</a:t>
            </a:r>
          </a:p>
          <a:p>
            <a:pPr eaLnBrk="1" hangingPunct="1">
              <a:spcBef>
                <a:spcPct val="0"/>
              </a:spcBef>
            </a:pPr>
            <a:r>
              <a:rPr lang="pl-PL" altLang="pl-PL" sz="1800"/>
              <a:t> Zatwierdzanie dokumentu</a:t>
            </a:r>
          </a:p>
          <a:p>
            <a:pPr eaLnBrk="1" hangingPunct="1">
              <a:spcBef>
                <a:spcPct val="0"/>
              </a:spcBef>
            </a:pPr>
            <a:r>
              <a:rPr lang="pl-PL" altLang="pl-PL" sz="1800"/>
              <a:t> Zarządzanie zmianami wersji dokumentu</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Prostokąt 8">
            <a:extLst>
              <a:ext uri="{FF2B5EF4-FFF2-40B4-BE49-F238E27FC236}">
                <a16:creationId xmlns:a16="http://schemas.microsoft.com/office/drawing/2014/main" id="{DFDC7511-9437-4672-B4C5-B1C600E6E2A2}"/>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71683" name="Tytuł 1">
            <a:extLst>
              <a:ext uri="{FF2B5EF4-FFF2-40B4-BE49-F238E27FC236}">
                <a16:creationId xmlns:a16="http://schemas.microsoft.com/office/drawing/2014/main" id="{64B6A343-EC97-4C84-9608-1EDE9C407E8C}"/>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a:t>Configuration Management</a:t>
            </a:r>
          </a:p>
        </p:txBody>
      </p:sp>
      <p:pic>
        <p:nvPicPr>
          <p:cNvPr id="71684" name="Picture 4" descr="http://ecx.images-amazon.com/images/I/41QP8h5rrIL._SX258_PJlook-inside-v2,TopRight,1,0_SH20_BO1,204,203,200_.jpg">
            <a:extLst>
              <a:ext uri="{FF2B5EF4-FFF2-40B4-BE49-F238E27FC236}">
                <a16:creationId xmlns:a16="http://schemas.microsoft.com/office/drawing/2014/main" id="{2CF0CE97-19FB-481E-9BA6-A99C6FBDFF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8">
            <a:extLst>
              <a:ext uri="{FF2B5EF4-FFF2-40B4-BE49-F238E27FC236}">
                <a16:creationId xmlns:a16="http://schemas.microsoft.com/office/drawing/2014/main" id="{97000ED6-B877-4F05-9BC8-B46400CA85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447800"/>
            <a:ext cx="7315200" cy="515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6" name="Oval 9">
            <a:extLst>
              <a:ext uri="{FF2B5EF4-FFF2-40B4-BE49-F238E27FC236}">
                <a16:creationId xmlns:a16="http://schemas.microsoft.com/office/drawing/2014/main" id="{2458906B-40F6-4377-B910-125CD476F16A}"/>
              </a:ext>
            </a:extLst>
          </p:cNvPr>
          <p:cNvSpPr>
            <a:spLocks noChangeArrowheads="1"/>
          </p:cNvSpPr>
          <p:nvPr/>
        </p:nvSpPr>
        <p:spPr bwMode="auto">
          <a:xfrm>
            <a:off x="685800" y="1905000"/>
            <a:ext cx="3505200" cy="3048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endParaRPr lang="pl-PL" altLang="pl-PL" sz="1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Prostokąt 8">
            <a:extLst>
              <a:ext uri="{FF2B5EF4-FFF2-40B4-BE49-F238E27FC236}">
                <a16:creationId xmlns:a16="http://schemas.microsoft.com/office/drawing/2014/main" id="{3328B58E-916F-43F6-871A-B032C823AF81}"/>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73731" name="Tytuł 1">
            <a:extLst>
              <a:ext uri="{FF2B5EF4-FFF2-40B4-BE49-F238E27FC236}">
                <a16:creationId xmlns:a16="http://schemas.microsoft.com/office/drawing/2014/main" id="{BD9D0F65-91EB-4011-8917-AD654899CD2F}"/>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a:t>Configuration Management</a:t>
            </a:r>
          </a:p>
        </p:txBody>
      </p:sp>
      <p:pic>
        <p:nvPicPr>
          <p:cNvPr id="73732" name="Picture 4" descr="http://ecx.images-amazon.com/images/I/41QP8h5rrIL._SX258_PJlook-inside-v2,TopRight,1,0_SH20_BO1,204,203,200_.jpg">
            <a:extLst>
              <a:ext uri="{FF2B5EF4-FFF2-40B4-BE49-F238E27FC236}">
                <a16:creationId xmlns:a16="http://schemas.microsoft.com/office/drawing/2014/main" id="{E3C5D73C-BE56-4D17-B168-B5BBB92E2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5">
            <a:extLst>
              <a:ext uri="{FF2B5EF4-FFF2-40B4-BE49-F238E27FC236}">
                <a16:creationId xmlns:a16="http://schemas.microsoft.com/office/drawing/2014/main" id="{7990B6C0-6679-4649-ADD9-0F817D163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9144000" cy="287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4" name="Picture 9" descr="http://thesmarttrainer.com/wp-content/uploads/2010/09/Change-Management-Jobs.jpg">
            <a:extLst>
              <a:ext uri="{FF2B5EF4-FFF2-40B4-BE49-F238E27FC236}">
                <a16:creationId xmlns:a16="http://schemas.microsoft.com/office/drawing/2014/main" id="{EFCA8206-E6A0-40A3-A497-EA745EC46D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605338"/>
            <a:ext cx="3048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Prostokąt 8">
            <a:extLst>
              <a:ext uri="{FF2B5EF4-FFF2-40B4-BE49-F238E27FC236}">
                <a16:creationId xmlns:a16="http://schemas.microsoft.com/office/drawing/2014/main" id="{2E4C4A89-F0FF-4DC7-A411-E056942F038C}"/>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75779" name="Tytuł 1">
            <a:extLst>
              <a:ext uri="{FF2B5EF4-FFF2-40B4-BE49-F238E27FC236}">
                <a16:creationId xmlns:a16="http://schemas.microsoft.com/office/drawing/2014/main" id="{009568E7-9820-4FDB-8255-B9EAEF4092CC}"/>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a:t>Configuration Management</a:t>
            </a:r>
          </a:p>
        </p:txBody>
      </p:sp>
      <p:pic>
        <p:nvPicPr>
          <p:cNvPr id="75780" name="Picture 4" descr="http://ecx.images-amazon.com/images/I/41QP8h5rrIL._SX258_PJlook-inside-v2,TopRight,1,0_SH20_BO1,204,203,200_.jpg">
            <a:extLst>
              <a:ext uri="{FF2B5EF4-FFF2-40B4-BE49-F238E27FC236}">
                <a16:creationId xmlns:a16="http://schemas.microsoft.com/office/drawing/2014/main" id="{96C7EDF8-9E8C-47AA-A13A-04C94F5AA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5">
            <a:extLst>
              <a:ext uri="{FF2B5EF4-FFF2-40B4-BE49-F238E27FC236}">
                <a16:creationId xmlns:a16="http://schemas.microsoft.com/office/drawing/2014/main" id="{5ED46A5C-8C62-4038-BD75-2874BDE73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447800"/>
            <a:ext cx="7315200" cy="514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2" name="Picture 7" descr="http://www.lyquidity.com/components/com_fpss/images/VersionControl620x308.jpg">
            <a:extLst>
              <a:ext uri="{FF2B5EF4-FFF2-40B4-BE49-F238E27FC236}">
                <a16:creationId xmlns:a16="http://schemas.microsoft.com/office/drawing/2014/main" id="{4E5BDB4D-AD73-4690-9DC8-94430FB677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366963"/>
            <a:ext cx="13716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8" descr="http://www.lyquidity.com/components/com_fpss/images/VersionControl620x308.jpg">
            <a:extLst>
              <a:ext uri="{FF2B5EF4-FFF2-40B4-BE49-F238E27FC236}">
                <a16:creationId xmlns:a16="http://schemas.microsoft.com/office/drawing/2014/main" id="{8789E743-80C3-4A96-A51B-7F2C0783BF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052763"/>
            <a:ext cx="13716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9" descr="http://www.lyquidity.com/components/com_fpss/images/VersionControl620x308.jpg">
            <a:extLst>
              <a:ext uri="{FF2B5EF4-FFF2-40B4-BE49-F238E27FC236}">
                <a16:creationId xmlns:a16="http://schemas.microsoft.com/office/drawing/2014/main" id="{DA5D0191-AFE7-4877-8938-65C08FF95C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738563"/>
            <a:ext cx="13716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10" descr="http://www.lyquidity.com/components/com_fpss/images/VersionControl620x308.jpg">
            <a:extLst>
              <a:ext uri="{FF2B5EF4-FFF2-40B4-BE49-F238E27FC236}">
                <a16:creationId xmlns:a16="http://schemas.microsoft.com/office/drawing/2014/main" id="{DF3D1D6E-9CD0-4C63-8C2E-8E935547BF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424363"/>
            <a:ext cx="13716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2" descr="http://www.bcs.org/upload/img_400/telelogic-fig1.jpg">
            <a:extLst>
              <a:ext uri="{FF2B5EF4-FFF2-40B4-BE49-F238E27FC236}">
                <a16:creationId xmlns:a16="http://schemas.microsoft.com/office/drawing/2014/main" id="{5DAAC9DA-098E-4ECB-AAA0-1CFA36F33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225" y="1477963"/>
            <a:ext cx="3919538"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Prostokąt 8">
            <a:extLst>
              <a:ext uri="{FF2B5EF4-FFF2-40B4-BE49-F238E27FC236}">
                <a16:creationId xmlns:a16="http://schemas.microsoft.com/office/drawing/2014/main" id="{76DB3768-053C-444E-BF4E-2432962702C1}"/>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77828" name="Tytuł 1">
            <a:extLst>
              <a:ext uri="{FF2B5EF4-FFF2-40B4-BE49-F238E27FC236}">
                <a16:creationId xmlns:a16="http://schemas.microsoft.com/office/drawing/2014/main" id="{B976D644-224F-459B-98F9-110A8E83952E}"/>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a:t>Configuration Management</a:t>
            </a:r>
          </a:p>
        </p:txBody>
      </p:sp>
      <p:pic>
        <p:nvPicPr>
          <p:cNvPr id="77829" name="Picture 4" descr="http://ecx.images-amazon.com/images/I/41QP8h5rrIL._SX258_PJlook-inside-v2,TopRight,1,0_SH20_BO1,204,203,200_.jpg">
            <a:extLst>
              <a:ext uri="{FF2B5EF4-FFF2-40B4-BE49-F238E27FC236}">
                <a16:creationId xmlns:a16="http://schemas.microsoft.com/office/drawing/2014/main" id="{6094298E-CC92-441B-BC05-236392086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5">
            <a:extLst>
              <a:ext uri="{FF2B5EF4-FFF2-40B4-BE49-F238E27FC236}">
                <a16:creationId xmlns:a16="http://schemas.microsoft.com/office/drawing/2014/main" id="{7C1002D2-32B5-4882-B39B-8E7D391F7C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37528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31" name="Text Box 6">
            <a:extLst>
              <a:ext uri="{FF2B5EF4-FFF2-40B4-BE49-F238E27FC236}">
                <a16:creationId xmlns:a16="http://schemas.microsoft.com/office/drawing/2014/main" id="{739EE4A1-92A7-45A6-90B7-7B01D8C1E653}"/>
              </a:ext>
            </a:extLst>
          </p:cNvPr>
          <p:cNvSpPr txBox="1">
            <a:spLocks noChangeArrowheads="1"/>
          </p:cNvSpPr>
          <p:nvPr/>
        </p:nvSpPr>
        <p:spPr bwMode="auto">
          <a:xfrm>
            <a:off x="3776663" y="2339975"/>
            <a:ext cx="9652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400"/>
              <a:t>SCR – System Change Request</a:t>
            </a:r>
          </a:p>
        </p:txBody>
      </p:sp>
      <p:sp>
        <p:nvSpPr>
          <p:cNvPr id="77832" name="Text Box 7">
            <a:extLst>
              <a:ext uri="{FF2B5EF4-FFF2-40B4-BE49-F238E27FC236}">
                <a16:creationId xmlns:a16="http://schemas.microsoft.com/office/drawing/2014/main" id="{DE8C66B7-8ADA-4159-9C9C-B5875AE5362D}"/>
              </a:ext>
            </a:extLst>
          </p:cNvPr>
          <p:cNvSpPr txBox="1">
            <a:spLocks noChangeArrowheads="1"/>
          </p:cNvSpPr>
          <p:nvPr/>
        </p:nvSpPr>
        <p:spPr bwMode="auto">
          <a:xfrm>
            <a:off x="4787900" y="4660900"/>
            <a:ext cx="1347788" cy="1016000"/>
          </a:xfrm>
          <a:prstGeom prst="rect">
            <a:avLst/>
          </a:prstGeom>
          <a:solidFill>
            <a:srgbClr val="32826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200"/>
              <a:t>Type: </a:t>
            </a:r>
          </a:p>
          <a:p>
            <a:pPr eaLnBrk="1" hangingPunct="1">
              <a:spcBef>
                <a:spcPct val="0"/>
              </a:spcBef>
            </a:pPr>
            <a:r>
              <a:rPr lang="pl-PL" altLang="pl-PL" sz="1200"/>
              <a:t>New Feature </a:t>
            </a:r>
          </a:p>
          <a:p>
            <a:pPr eaLnBrk="1" hangingPunct="1">
              <a:spcBef>
                <a:spcPct val="0"/>
              </a:spcBef>
            </a:pPr>
            <a:r>
              <a:rPr lang="pl-PL" altLang="pl-PL" sz="1200"/>
              <a:t>New Product</a:t>
            </a:r>
          </a:p>
          <a:p>
            <a:pPr eaLnBrk="1" hangingPunct="1">
              <a:spcBef>
                <a:spcPct val="0"/>
              </a:spcBef>
            </a:pPr>
            <a:r>
              <a:rPr lang="pl-PL" altLang="pl-PL" sz="1200"/>
              <a:t>Fault</a:t>
            </a:r>
          </a:p>
          <a:p>
            <a:pPr eaLnBrk="1" hangingPunct="1">
              <a:spcBef>
                <a:spcPct val="0"/>
              </a:spcBef>
            </a:pPr>
            <a:r>
              <a:rPr lang="pl-PL" altLang="pl-PL" sz="1200"/>
              <a:t>Optimisation</a:t>
            </a:r>
            <a:endParaRPr lang="pl-PL" altLang="pl-PL" sz="1600"/>
          </a:p>
        </p:txBody>
      </p:sp>
      <p:sp>
        <p:nvSpPr>
          <p:cNvPr id="77833" name="Text Box 8">
            <a:extLst>
              <a:ext uri="{FF2B5EF4-FFF2-40B4-BE49-F238E27FC236}">
                <a16:creationId xmlns:a16="http://schemas.microsoft.com/office/drawing/2014/main" id="{652C0816-FE24-4A8C-835F-510CA466542D}"/>
              </a:ext>
            </a:extLst>
          </p:cNvPr>
          <p:cNvSpPr txBox="1">
            <a:spLocks noChangeArrowheads="1"/>
          </p:cNvSpPr>
          <p:nvPr/>
        </p:nvSpPr>
        <p:spPr bwMode="auto">
          <a:xfrm>
            <a:off x="7443788" y="4383088"/>
            <a:ext cx="1676400" cy="2282825"/>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200"/>
              <a:t>Status: </a:t>
            </a:r>
          </a:p>
          <a:p>
            <a:pPr eaLnBrk="1" hangingPunct="1">
              <a:spcBef>
                <a:spcPct val="0"/>
              </a:spcBef>
            </a:pPr>
            <a:r>
              <a:rPr lang="pl-PL" altLang="pl-PL" sz="1200"/>
              <a:t>New  </a:t>
            </a:r>
          </a:p>
          <a:p>
            <a:pPr eaLnBrk="1" hangingPunct="1">
              <a:spcBef>
                <a:spcPct val="0"/>
              </a:spcBef>
            </a:pPr>
            <a:r>
              <a:rPr lang="pl-PL" altLang="pl-PL" sz="1200"/>
              <a:t>Evaluation</a:t>
            </a:r>
          </a:p>
          <a:p>
            <a:pPr eaLnBrk="1" hangingPunct="1">
              <a:spcBef>
                <a:spcPct val="0"/>
              </a:spcBef>
            </a:pPr>
            <a:r>
              <a:rPr lang="pl-PL" altLang="pl-PL" sz="1200"/>
              <a:t>CBB review</a:t>
            </a:r>
          </a:p>
          <a:p>
            <a:pPr eaLnBrk="1" hangingPunct="1">
              <a:spcBef>
                <a:spcPct val="0"/>
              </a:spcBef>
            </a:pPr>
            <a:r>
              <a:rPr lang="pl-PL" altLang="pl-PL" sz="1200"/>
              <a:t>Approved</a:t>
            </a:r>
          </a:p>
          <a:p>
            <a:pPr eaLnBrk="1" hangingPunct="1">
              <a:spcBef>
                <a:spcPct val="0"/>
              </a:spcBef>
            </a:pPr>
            <a:r>
              <a:rPr lang="pl-PL" altLang="pl-PL" sz="1200"/>
              <a:t>Deffered</a:t>
            </a:r>
          </a:p>
          <a:p>
            <a:pPr eaLnBrk="1" hangingPunct="1">
              <a:spcBef>
                <a:spcPct val="0"/>
              </a:spcBef>
            </a:pPr>
            <a:r>
              <a:rPr lang="pl-PL" altLang="pl-PL" sz="1200"/>
              <a:t>Not a problem</a:t>
            </a:r>
          </a:p>
          <a:p>
            <a:pPr eaLnBrk="1" hangingPunct="1">
              <a:spcBef>
                <a:spcPct val="0"/>
              </a:spcBef>
            </a:pPr>
            <a:r>
              <a:rPr lang="pl-PL" altLang="pl-PL" sz="1200"/>
              <a:t>Complete</a:t>
            </a:r>
          </a:p>
          <a:p>
            <a:pPr eaLnBrk="1" hangingPunct="1">
              <a:spcBef>
                <a:spcPct val="0"/>
              </a:spcBef>
            </a:pPr>
            <a:r>
              <a:rPr lang="pl-PL" altLang="pl-PL" sz="1200"/>
              <a:t>Test</a:t>
            </a:r>
          </a:p>
          <a:p>
            <a:pPr eaLnBrk="1" hangingPunct="1">
              <a:spcBef>
                <a:spcPct val="0"/>
              </a:spcBef>
            </a:pPr>
            <a:r>
              <a:rPr lang="pl-PL" altLang="pl-PL" sz="1200"/>
              <a:t>Fixed</a:t>
            </a:r>
          </a:p>
          <a:p>
            <a:pPr eaLnBrk="1" hangingPunct="1">
              <a:spcBef>
                <a:spcPct val="0"/>
              </a:spcBef>
            </a:pPr>
            <a:r>
              <a:rPr lang="pl-PL" altLang="pl-PL" sz="1200"/>
              <a:t>Failed</a:t>
            </a:r>
          </a:p>
          <a:p>
            <a:pPr eaLnBrk="1" hangingPunct="1">
              <a:spcBef>
                <a:spcPct val="0"/>
              </a:spcBef>
            </a:pPr>
            <a:r>
              <a:rPr lang="pl-PL" altLang="pl-PL" sz="1200"/>
              <a:t>Feadback</a:t>
            </a:r>
            <a:endParaRPr lang="pl-PL" altLang="pl-PL" sz="1600"/>
          </a:p>
        </p:txBody>
      </p:sp>
      <p:sp>
        <p:nvSpPr>
          <p:cNvPr id="77834" name="Text Box 9">
            <a:extLst>
              <a:ext uri="{FF2B5EF4-FFF2-40B4-BE49-F238E27FC236}">
                <a16:creationId xmlns:a16="http://schemas.microsoft.com/office/drawing/2014/main" id="{1574590D-1E69-4DFE-A23A-700262B74586}"/>
              </a:ext>
            </a:extLst>
          </p:cNvPr>
          <p:cNvSpPr txBox="1">
            <a:spLocks noChangeArrowheads="1"/>
          </p:cNvSpPr>
          <p:nvPr/>
        </p:nvSpPr>
        <p:spPr bwMode="auto">
          <a:xfrm>
            <a:off x="4787900" y="5745163"/>
            <a:ext cx="1347788" cy="830262"/>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200"/>
              <a:t>Severity: </a:t>
            </a:r>
          </a:p>
          <a:p>
            <a:pPr eaLnBrk="1" hangingPunct="1">
              <a:spcBef>
                <a:spcPct val="0"/>
              </a:spcBef>
            </a:pPr>
            <a:r>
              <a:rPr lang="pl-PL" altLang="pl-PL" sz="1200"/>
              <a:t>High  </a:t>
            </a:r>
          </a:p>
          <a:p>
            <a:pPr eaLnBrk="1" hangingPunct="1">
              <a:spcBef>
                <a:spcPct val="0"/>
              </a:spcBef>
            </a:pPr>
            <a:r>
              <a:rPr lang="pl-PL" altLang="pl-PL" sz="1200"/>
              <a:t>Medium</a:t>
            </a:r>
          </a:p>
          <a:p>
            <a:pPr eaLnBrk="1" hangingPunct="1">
              <a:spcBef>
                <a:spcPct val="0"/>
              </a:spcBef>
            </a:pPr>
            <a:r>
              <a:rPr lang="pl-PL" altLang="pl-PL" sz="1200"/>
              <a:t>Low</a:t>
            </a:r>
          </a:p>
        </p:txBody>
      </p:sp>
      <p:sp>
        <p:nvSpPr>
          <p:cNvPr id="77835" name="Text Box 10">
            <a:extLst>
              <a:ext uri="{FF2B5EF4-FFF2-40B4-BE49-F238E27FC236}">
                <a16:creationId xmlns:a16="http://schemas.microsoft.com/office/drawing/2014/main" id="{56D09DE1-2B29-461A-82F3-1603FBE5C7C1}"/>
              </a:ext>
            </a:extLst>
          </p:cNvPr>
          <p:cNvSpPr txBox="1">
            <a:spLocks noChangeArrowheads="1"/>
          </p:cNvSpPr>
          <p:nvPr/>
        </p:nvSpPr>
        <p:spPr bwMode="auto">
          <a:xfrm>
            <a:off x="6192838" y="4984750"/>
            <a:ext cx="1143000" cy="1187450"/>
          </a:xfrm>
          <a:prstGeom prst="rect">
            <a:avLst/>
          </a:prstGeom>
          <a:solidFill>
            <a:srgbClr val="5FC1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200"/>
              <a:t>Priority: </a:t>
            </a:r>
          </a:p>
          <a:p>
            <a:pPr eaLnBrk="1" hangingPunct="1">
              <a:spcBef>
                <a:spcPct val="0"/>
              </a:spcBef>
            </a:pPr>
            <a:r>
              <a:rPr lang="pl-PL" altLang="pl-PL" sz="1200"/>
              <a:t>Urgent  </a:t>
            </a:r>
          </a:p>
          <a:p>
            <a:pPr eaLnBrk="1" hangingPunct="1">
              <a:spcBef>
                <a:spcPct val="0"/>
              </a:spcBef>
            </a:pPr>
            <a:r>
              <a:rPr lang="pl-PL" altLang="pl-PL" sz="1200"/>
              <a:t>Blocking</a:t>
            </a:r>
          </a:p>
          <a:p>
            <a:pPr eaLnBrk="1" hangingPunct="1">
              <a:spcBef>
                <a:spcPct val="0"/>
              </a:spcBef>
            </a:pPr>
            <a:r>
              <a:rPr lang="pl-PL" altLang="pl-PL" sz="1200"/>
              <a:t>High</a:t>
            </a:r>
          </a:p>
          <a:p>
            <a:pPr eaLnBrk="1" hangingPunct="1">
              <a:spcBef>
                <a:spcPct val="0"/>
              </a:spcBef>
            </a:pPr>
            <a:r>
              <a:rPr lang="pl-PL" altLang="pl-PL" sz="1200"/>
              <a:t>Medium</a:t>
            </a:r>
          </a:p>
          <a:p>
            <a:pPr eaLnBrk="1" hangingPunct="1">
              <a:spcBef>
                <a:spcPct val="0"/>
              </a:spcBef>
            </a:pPr>
            <a:r>
              <a:rPr lang="pl-PL" altLang="pl-PL" sz="1200"/>
              <a:t>Low</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Prostokąt 8">
            <a:extLst>
              <a:ext uri="{FF2B5EF4-FFF2-40B4-BE49-F238E27FC236}">
                <a16:creationId xmlns:a16="http://schemas.microsoft.com/office/drawing/2014/main" id="{7A1C0CFB-3211-4724-A619-830DC6D40D82}"/>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79875" name="Tytuł 1">
            <a:extLst>
              <a:ext uri="{FF2B5EF4-FFF2-40B4-BE49-F238E27FC236}">
                <a16:creationId xmlns:a16="http://schemas.microsoft.com/office/drawing/2014/main" id="{6205A3EE-A853-4AFC-9602-2BFA17C6C9EA}"/>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u="sng"/>
              <a:t>Functional Safety Management</a:t>
            </a:r>
          </a:p>
        </p:txBody>
      </p:sp>
      <p:pic>
        <p:nvPicPr>
          <p:cNvPr id="79876" name="Picture 4" descr="http://ecx.images-amazon.com/images/I/41QP8h5rrIL._SX258_PJlook-inside-v2,TopRight,1,0_SH20_BO1,204,203,200_.jpg">
            <a:extLst>
              <a:ext uri="{FF2B5EF4-FFF2-40B4-BE49-F238E27FC236}">
                <a16:creationId xmlns:a16="http://schemas.microsoft.com/office/drawing/2014/main" id="{BB1D5C2C-C84F-46D8-AC95-2CE8BC5EB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5">
            <a:extLst>
              <a:ext uri="{FF2B5EF4-FFF2-40B4-BE49-F238E27FC236}">
                <a16:creationId xmlns:a16="http://schemas.microsoft.com/office/drawing/2014/main" id="{E54B90B8-9990-4570-B2F8-D963D3B194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28800"/>
            <a:ext cx="9144000" cy="342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Prostokąt 8">
            <a:extLst>
              <a:ext uri="{FF2B5EF4-FFF2-40B4-BE49-F238E27FC236}">
                <a16:creationId xmlns:a16="http://schemas.microsoft.com/office/drawing/2014/main" id="{C86BF5A3-3A99-4E59-AB83-E105CCB28B58}"/>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81923" name="Tytuł 1">
            <a:extLst>
              <a:ext uri="{FF2B5EF4-FFF2-40B4-BE49-F238E27FC236}">
                <a16:creationId xmlns:a16="http://schemas.microsoft.com/office/drawing/2014/main" id="{97C48C53-9F90-40BE-A3B1-EE921EBB9692}"/>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u="sng"/>
              <a:t>Functional Safety Management</a:t>
            </a:r>
          </a:p>
        </p:txBody>
      </p:sp>
      <p:pic>
        <p:nvPicPr>
          <p:cNvPr id="81924" name="Picture 4" descr="http://ecx.images-amazon.com/images/I/41QP8h5rrIL._SX258_PJlook-inside-v2,TopRight,1,0_SH20_BO1,204,203,200_.jpg">
            <a:extLst>
              <a:ext uri="{FF2B5EF4-FFF2-40B4-BE49-F238E27FC236}">
                <a16:creationId xmlns:a16="http://schemas.microsoft.com/office/drawing/2014/main" id="{3116665F-236F-46EC-B404-0D980832B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5">
            <a:extLst>
              <a:ext uri="{FF2B5EF4-FFF2-40B4-BE49-F238E27FC236}">
                <a16:creationId xmlns:a16="http://schemas.microsoft.com/office/drawing/2014/main" id="{39D5DEED-1A12-41C4-9F56-5D5ADCAA50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447800"/>
            <a:ext cx="4757738" cy="515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6" name="Text Box 7">
            <a:extLst>
              <a:ext uri="{FF2B5EF4-FFF2-40B4-BE49-F238E27FC236}">
                <a16:creationId xmlns:a16="http://schemas.microsoft.com/office/drawing/2014/main" id="{21B95DB2-22C2-4ED9-9D31-DEE23D253752}"/>
              </a:ext>
            </a:extLst>
          </p:cNvPr>
          <p:cNvSpPr txBox="1">
            <a:spLocks noChangeArrowheads="1"/>
          </p:cNvSpPr>
          <p:nvPr/>
        </p:nvSpPr>
        <p:spPr bwMode="auto">
          <a:xfrm>
            <a:off x="4818063" y="1524000"/>
            <a:ext cx="4325937"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a:t>Role:</a:t>
            </a:r>
          </a:p>
          <a:p>
            <a:pPr eaLnBrk="1" hangingPunct="1">
              <a:spcBef>
                <a:spcPct val="0"/>
              </a:spcBef>
              <a:buFontTx/>
              <a:buNone/>
            </a:pPr>
            <a:endParaRPr lang="pl-PL" altLang="pl-PL" sz="1800"/>
          </a:p>
          <a:p>
            <a:pPr eaLnBrk="1" hangingPunct="1">
              <a:spcBef>
                <a:spcPct val="0"/>
              </a:spcBef>
            </a:pPr>
            <a:r>
              <a:rPr lang="pl-PL" altLang="pl-PL" sz="1800" i="1"/>
              <a:t>Product Manager (PrdM)</a:t>
            </a:r>
          </a:p>
          <a:p>
            <a:pPr eaLnBrk="1" hangingPunct="1">
              <a:spcBef>
                <a:spcPct val="0"/>
              </a:spcBef>
            </a:pPr>
            <a:r>
              <a:rPr lang="pl-PL" altLang="pl-PL" sz="1800" i="1"/>
              <a:t>Project Manager (PM)</a:t>
            </a:r>
          </a:p>
          <a:p>
            <a:pPr eaLnBrk="1" hangingPunct="1">
              <a:spcBef>
                <a:spcPct val="0"/>
              </a:spcBef>
            </a:pPr>
            <a:r>
              <a:rPr lang="pl-PL" altLang="pl-PL" sz="1800" i="1"/>
              <a:t>System Safety Architect (SSA)</a:t>
            </a:r>
          </a:p>
          <a:p>
            <a:pPr eaLnBrk="1" hangingPunct="1">
              <a:spcBef>
                <a:spcPct val="0"/>
              </a:spcBef>
            </a:pPr>
            <a:r>
              <a:rPr lang="pl-PL" altLang="pl-PL" sz="1800" i="1"/>
              <a:t>Functional Safety Cordinator (FSC)</a:t>
            </a:r>
          </a:p>
          <a:p>
            <a:pPr eaLnBrk="1" hangingPunct="1">
              <a:spcBef>
                <a:spcPct val="0"/>
              </a:spcBef>
            </a:pPr>
            <a:r>
              <a:rPr lang="pl-PL" altLang="pl-PL" sz="1800" i="1"/>
              <a:t>Test Team Leader  (TTL)</a:t>
            </a:r>
          </a:p>
          <a:p>
            <a:pPr eaLnBrk="1" hangingPunct="1">
              <a:spcBef>
                <a:spcPct val="0"/>
              </a:spcBef>
            </a:pPr>
            <a:r>
              <a:rPr lang="pl-PL" altLang="pl-PL" sz="1800" i="1"/>
              <a:t>Internal Reviewers (IR)</a:t>
            </a:r>
          </a:p>
          <a:p>
            <a:pPr eaLnBrk="1" hangingPunct="1">
              <a:spcBef>
                <a:spcPct val="0"/>
              </a:spcBef>
            </a:pPr>
            <a:r>
              <a:rPr lang="pl-PL" altLang="pl-PL" sz="1800" i="1"/>
              <a:t>Quality Management (QM)</a:t>
            </a:r>
          </a:p>
          <a:p>
            <a:pPr eaLnBrk="1" hangingPunct="1">
              <a:spcBef>
                <a:spcPct val="0"/>
              </a:spcBef>
              <a:buFontTx/>
              <a:buNone/>
            </a:pPr>
            <a:endParaRPr lang="pl-PL" altLang="pl-PL" sz="1800"/>
          </a:p>
          <a:p>
            <a:pPr eaLnBrk="1" hangingPunct="1">
              <a:spcBef>
                <a:spcPct val="0"/>
              </a:spcBef>
              <a:buFontTx/>
              <a:buNone/>
            </a:pPr>
            <a:r>
              <a:rPr lang="pl-PL" altLang="pl-PL" sz="1800"/>
              <a:t>i grupy</a:t>
            </a:r>
          </a:p>
          <a:p>
            <a:pPr eaLnBrk="1" hangingPunct="1">
              <a:spcBef>
                <a:spcPct val="0"/>
              </a:spcBef>
              <a:buFontTx/>
              <a:buNone/>
            </a:pPr>
            <a:endParaRPr lang="pl-PL" altLang="pl-PL" sz="1800"/>
          </a:p>
          <a:p>
            <a:pPr eaLnBrk="1" hangingPunct="1">
              <a:spcBef>
                <a:spcPct val="0"/>
              </a:spcBef>
            </a:pPr>
            <a:r>
              <a:rPr lang="pl-PL" altLang="pl-PL" sz="1800" i="1"/>
              <a:t>Product Release Board (PRB)</a:t>
            </a:r>
          </a:p>
          <a:p>
            <a:pPr eaLnBrk="1" hangingPunct="1">
              <a:spcBef>
                <a:spcPct val="0"/>
              </a:spcBef>
            </a:pPr>
            <a:r>
              <a:rPr lang="pl-PL" altLang="pl-PL" sz="1800" i="1"/>
              <a:t>Change Control Board (CCB)</a:t>
            </a:r>
          </a:p>
          <a:p>
            <a:pPr eaLnBrk="1" hangingPunct="1">
              <a:spcBef>
                <a:spcPct val="0"/>
              </a:spcBef>
              <a:buFontTx/>
              <a:buNone/>
            </a:pPr>
            <a:endParaRPr lang="pl-PL" altLang="pl-PL" sz="1800"/>
          </a:p>
          <a:p>
            <a:pPr eaLnBrk="1" hangingPunct="1">
              <a:spcBef>
                <a:spcPct val="0"/>
              </a:spcBef>
              <a:buFontTx/>
              <a:buNone/>
            </a:pPr>
            <a:endParaRPr lang="pl-PL" altLang="pl-PL"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rostokąt 8">
            <a:extLst>
              <a:ext uri="{FF2B5EF4-FFF2-40B4-BE49-F238E27FC236}">
                <a16:creationId xmlns:a16="http://schemas.microsoft.com/office/drawing/2014/main" id="{3F2E0AC0-AFD4-48A1-9FAD-13A61C868DCA}"/>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10243" name="Tytuł 1">
            <a:extLst>
              <a:ext uri="{FF2B5EF4-FFF2-40B4-BE49-F238E27FC236}">
                <a16:creationId xmlns:a16="http://schemas.microsoft.com/office/drawing/2014/main" id="{6A25BCC4-FF80-4641-AF70-B236F02E767E}"/>
              </a:ext>
            </a:extLst>
          </p:cNvPr>
          <p:cNvSpPr>
            <a:spLocks noGrp="1" noChangeArrowheads="1"/>
          </p:cNvSpPr>
          <p:nvPr>
            <p:ph type="title" idx="4294967295"/>
          </p:nvPr>
        </p:nvSpPr>
        <p:spPr>
          <a:xfrm>
            <a:off x="1331913" y="115888"/>
            <a:ext cx="7704137" cy="792162"/>
          </a:xfrm>
        </p:spPr>
        <p:txBody>
          <a:bodyPr/>
          <a:lstStyle/>
          <a:p>
            <a:r>
              <a:rPr lang="pl-PL" altLang="pl-PL"/>
              <a:t>Bezpieczeństwo funkcjonalne jest tylko częścią polityki bezpieczeństwa dla systemów</a:t>
            </a:r>
          </a:p>
        </p:txBody>
      </p:sp>
      <p:graphicFrame>
        <p:nvGraphicFramePr>
          <p:cNvPr id="10244" name="Object 4">
            <a:extLst>
              <a:ext uri="{FF2B5EF4-FFF2-40B4-BE49-F238E27FC236}">
                <a16:creationId xmlns:a16="http://schemas.microsoft.com/office/drawing/2014/main" id="{B3FBE564-F7B4-478F-98C4-87AB6234F849}"/>
              </a:ext>
            </a:extLst>
          </p:cNvPr>
          <p:cNvGraphicFramePr>
            <a:graphicFrameLocks noChangeAspect="1"/>
          </p:cNvGraphicFramePr>
          <p:nvPr/>
        </p:nvGraphicFramePr>
        <p:xfrm>
          <a:off x="304800" y="1447800"/>
          <a:ext cx="5181600" cy="3849688"/>
        </p:xfrm>
        <a:graphic>
          <a:graphicData uri="http://schemas.openxmlformats.org/presentationml/2006/ole">
            <mc:AlternateContent xmlns:mc="http://schemas.openxmlformats.org/markup-compatibility/2006">
              <mc:Choice xmlns:v="urn:schemas-microsoft-com:vml" Requires="v">
                <p:oleObj spid="_x0000_s10247" name="Obraz - mapa bitowa" r:id="rId4" imgW="5961905" imgH="4428571" progId="Paint.Picture">
                  <p:embed/>
                </p:oleObj>
              </mc:Choice>
              <mc:Fallback>
                <p:oleObj name="Obraz - mapa bitowa" r:id="rId4" imgW="5961905" imgH="4428571"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7800"/>
                        <a:ext cx="5181600" cy="384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5" name="Text Box 5">
            <a:extLst>
              <a:ext uri="{FF2B5EF4-FFF2-40B4-BE49-F238E27FC236}">
                <a16:creationId xmlns:a16="http://schemas.microsoft.com/office/drawing/2014/main" id="{5173B68B-E4F5-4A71-B1B7-52C65253CD26}"/>
              </a:ext>
            </a:extLst>
          </p:cNvPr>
          <p:cNvSpPr txBox="1">
            <a:spLocks noChangeArrowheads="1"/>
          </p:cNvSpPr>
          <p:nvPr/>
        </p:nvSpPr>
        <p:spPr bwMode="auto">
          <a:xfrm>
            <a:off x="0" y="5410200"/>
            <a:ext cx="91440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400"/>
              <a:t>Bezpieczeństwo funkcjonalne[PN-EN 61508-4] to część bezpieczeństwa całkowitego odnosząca się do EUC (ang. </a:t>
            </a:r>
            <a:r>
              <a:rPr lang="pl-PL" altLang="pl-PL" sz="1400" i="1"/>
              <a:t>Equipment Under Control</a:t>
            </a:r>
            <a:r>
              <a:rPr lang="pl-PL" altLang="pl-PL" sz="1400"/>
              <a:t>) i systemu sterowania EUC, która zależy od prawidłowego działania systemów E/E/PE (system elektryczny/ elektroniczny/ programowalny elektroniczny) związanych z bezpieczeństwem, systemów związanych z bezpieczeństwem wykonanych w innych technikach i zewnętrznych środków do zmniejszania ryzyka.</a:t>
            </a:r>
          </a:p>
        </p:txBody>
      </p:sp>
      <p:sp>
        <p:nvSpPr>
          <p:cNvPr id="10246" name="Text Box 6">
            <a:extLst>
              <a:ext uri="{FF2B5EF4-FFF2-40B4-BE49-F238E27FC236}">
                <a16:creationId xmlns:a16="http://schemas.microsoft.com/office/drawing/2014/main" id="{42DDBF96-B918-4BA1-826E-75021B92BE43}"/>
              </a:ext>
            </a:extLst>
          </p:cNvPr>
          <p:cNvSpPr txBox="1">
            <a:spLocks noChangeArrowheads="1"/>
          </p:cNvSpPr>
          <p:nvPr/>
        </p:nvSpPr>
        <p:spPr bwMode="auto">
          <a:xfrm>
            <a:off x="6019800" y="2514600"/>
            <a:ext cx="2819400" cy="1955800"/>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pl-PL" altLang="pl-PL" i="1">
                <a:solidFill>
                  <a:srgbClr val="333333"/>
                </a:solidFill>
              </a:rPr>
              <a:t>Bezpieczeństwo funkcjonalne dotyczy systemów aktywnych!</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Prostokąt 8">
            <a:extLst>
              <a:ext uri="{FF2B5EF4-FFF2-40B4-BE49-F238E27FC236}">
                <a16:creationId xmlns:a16="http://schemas.microsoft.com/office/drawing/2014/main" id="{7F9BD719-40B1-4681-A049-38588BB10F8E}"/>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83971" name="Tytuł 1">
            <a:extLst>
              <a:ext uri="{FF2B5EF4-FFF2-40B4-BE49-F238E27FC236}">
                <a16:creationId xmlns:a16="http://schemas.microsoft.com/office/drawing/2014/main" id="{6F39147A-5457-4C0E-AFE3-EBD95F1D4D26}"/>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u="sng"/>
              <a:t>Functional Safety Management</a:t>
            </a:r>
          </a:p>
        </p:txBody>
      </p:sp>
      <p:pic>
        <p:nvPicPr>
          <p:cNvPr id="83972" name="Picture 4" descr="http://ecx.images-amazon.com/images/I/41QP8h5rrIL._SX258_PJlook-inside-v2,TopRight,1,0_SH20_BO1,204,203,200_.jpg">
            <a:extLst>
              <a:ext uri="{FF2B5EF4-FFF2-40B4-BE49-F238E27FC236}">
                <a16:creationId xmlns:a16="http://schemas.microsoft.com/office/drawing/2014/main" id="{54391ED8-18F5-4754-9551-18BEB3817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6">
            <a:extLst>
              <a:ext uri="{FF2B5EF4-FFF2-40B4-BE49-F238E27FC236}">
                <a16:creationId xmlns:a16="http://schemas.microsoft.com/office/drawing/2014/main" id="{187A04F0-B757-4F9B-AAC9-336BCC41D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9144000" cy="342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Prostokąt 8">
            <a:extLst>
              <a:ext uri="{FF2B5EF4-FFF2-40B4-BE49-F238E27FC236}">
                <a16:creationId xmlns:a16="http://schemas.microsoft.com/office/drawing/2014/main" id="{9866AFF2-06FB-4E30-8994-6202F25BDC77}"/>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86019" name="Tytuł 1">
            <a:extLst>
              <a:ext uri="{FF2B5EF4-FFF2-40B4-BE49-F238E27FC236}">
                <a16:creationId xmlns:a16="http://schemas.microsoft.com/office/drawing/2014/main" id="{E5ED1E5C-B616-4A91-B247-5E0747B23073}"/>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u="sng"/>
              <a:t>Functional Safety Management</a:t>
            </a:r>
          </a:p>
        </p:txBody>
      </p:sp>
      <p:pic>
        <p:nvPicPr>
          <p:cNvPr id="86020" name="Picture 4" descr="http://ecx.images-amazon.com/images/I/41QP8h5rrIL._SX258_PJlook-inside-v2,TopRight,1,0_SH20_BO1,204,203,200_.jpg">
            <a:extLst>
              <a:ext uri="{FF2B5EF4-FFF2-40B4-BE49-F238E27FC236}">
                <a16:creationId xmlns:a16="http://schemas.microsoft.com/office/drawing/2014/main" id="{67CAF3C7-3929-4B9A-B776-9D2732643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5">
            <a:extLst>
              <a:ext uri="{FF2B5EF4-FFF2-40B4-BE49-F238E27FC236}">
                <a16:creationId xmlns:a16="http://schemas.microsoft.com/office/drawing/2014/main" id="{82334136-EC71-4717-9BE4-A3296A7E5B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81200"/>
            <a:ext cx="9144000" cy="401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22" name="Oval 6">
            <a:extLst>
              <a:ext uri="{FF2B5EF4-FFF2-40B4-BE49-F238E27FC236}">
                <a16:creationId xmlns:a16="http://schemas.microsoft.com/office/drawing/2014/main" id="{1B2C2574-F312-458B-A151-24B803768BA8}"/>
              </a:ext>
            </a:extLst>
          </p:cNvPr>
          <p:cNvSpPr>
            <a:spLocks noChangeArrowheads="1"/>
          </p:cNvSpPr>
          <p:nvPr/>
        </p:nvSpPr>
        <p:spPr bwMode="auto">
          <a:xfrm>
            <a:off x="3429000" y="2895600"/>
            <a:ext cx="2514600" cy="6096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endParaRPr lang="pl-PL" altLang="pl-PL" sz="18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Prostokąt 8">
            <a:extLst>
              <a:ext uri="{FF2B5EF4-FFF2-40B4-BE49-F238E27FC236}">
                <a16:creationId xmlns:a16="http://schemas.microsoft.com/office/drawing/2014/main" id="{2BD4BC3A-C761-4224-AC3B-6F8D5EA3C6C9}"/>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88067" name="Tytuł 1">
            <a:extLst>
              <a:ext uri="{FF2B5EF4-FFF2-40B4-BE49-F238E27FC236}">
                <a16:creationId xmlns:a16="http://schemas.microsoft.com/office/drawing/2014/main" id="{2D784D18-FDCD-471C-82E3-176A93C7B0DB}"/>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u="sng"/>
              <a:t>Functional Safety Management</a:t>
            </a:r>
          </a:p>
        </p:txBody>
      </p:sp>
      <p:pic>
        <p:nvPicPr>
          <p:cNvPr id="88068" name="Picture 4" descr="http://ecx.images-amazon.com/images/I/41QP8h5rrIL._SX258_PJlook-inside-v2,TopRight,1,0_SH20_BO1,204,203,200_.jpg">
            <a:extLst>
              <a:ext uri="{FF2B5EF4-FFF2-40B4-BE49-F238E27FC236}">
                <a16:creationId xmlns:a16="http://schemas.microsoft.com/office/drawing/2014/main" id="{C3B994BC-3FF2-4D81-9F50-BDD10AD0C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5">
            <a:extLst>
              <a:ext uri="{FF2B5EF4-FFF2-40B4-BE49-F238E27FC236}">
                <a16:creationId xmlns:a16="http://schemas.microsoft.com/office/drawing/2014/main" id="{91C96152-DCE2-49F8-92B2-A3197B8B07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47800"/>
            <a:ext cx="4252913"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0" name="Picture 7" descr="http://m.eet.com/media/1157254/xi-df.jpg">
            <a:extLst>
              <a:ext uri="{FF2B5EF4-FFF2-40B4-BE49-F238E27FC236}">
                <a16:creationId xmlns:a16="http://schemas.microsoft.com/office/drawing/2014/main" id="{F0D2C7C0-8070-443A-A3CE-00F2446A00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828800"/>
            <a:ext cx="3429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Text Box 8">
            <a:extLst>
              <a:ext uri="{FF2B5EF4-FFF2-40B4-BE49-F238E27FC236}">
                <a16:creationId xmlns:a16="http://schemas.microsoft.com/office/drawing/2014/main" id="{F952B0BB-9A5D-48BD-A53B-9FE6BE7B3B67}"/>
              </a:ext>
            </a:extLst>
          </p:cNvPr>
          <p:cNvSpPr txBox="1">
            <a:spLocks noChangeArrowheads="1"/>
          </p:cNvSpPr>
          <p:nvPr/>
        </p:nvSpPr>
        <p:spPr bwMode="auto">
          <a:xfrm>
            <a:off x="5622925" y="4375150"/>
            <a:ext cx="2690813"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a:t>Przykładowy zestaw</a:t>
            </a:r>
          </a:p>
          <a:p>
            <a:pPr eaLnBrk="1" hangingPunct="1">
              <a:spcBef>
                <a:spcPct val="0"/>
              </a:spcBef>
              <a:buFontTx/>
              <a:buNone/>
            </a:pPr>
            <a:r>
              <a:rPr lang="pl-PL" altLang="pl-PL" sz="1800"/>
              <a:t>Dokumentujący układ</a:t>
            </a:r>
            <a:br>
              <a:rPr lang="pl-PL" altLang="pl-PL" sz="1800"/>
            </a:br>
            <a:r>
              <a:rPr lang="pl-PL" altLang="pl-PL" sz="1800"/>
              <a:t>FPGA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Prostokąt 8">
            <a:extLst>
              <a:ext uri="{FF2B5EF4-FFF2-40B4-BE49-F238E27FC236}">
                <a16:creationId xmlns:a16="http://schemas.microsoft.com/office/drawing/2014/main" id="{A1A8BB67-CC74-4BE0-ADDF-72EB70118D53}"/>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90115" name="Tytuł 1">
            <a:extLst>
              <a:ext uri="{FF2B5EF4-FFF2-40B4-BE49-F238E27FC236}">
                <a16:creationId xmlns:a16="http://schemas.microsoft.com/office/drawing/2014/main" id="{28761F2C-0C4D-4587-939B-DE0FE620D02D}"/>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u="sng"/>
              <a:t>Functional Safety Management</a:t>
            </a:r>
          </a:p>
        </p:txBody>
      </p:sp>
      <p:pic>
        <p:nvPicPr>
          <p:cNvPr id="90116" name="Picture 4" descr="http://ecx.images-amazon.com/images/I/41QP8h5rrIL._SX258_PJlook-inside-v2,TopRight,1,0_SH20_BO1,204,203,200_.jpg">
            <a:extLst>
              <a:ext uri="{FF2B5EF4-FFF2-40B4-BE49-F238E27FC236}">
                <a16:creationId xmlns:a16="http://schemas.microsoft.com/office/drawing/2014/main" id="{8F77A21B-365F-48E3-93A8-C3598DB09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a:extLst>
              <a:ext uri="{FF2B5EF4-FFF2-40B4-BE49-F238E27FC236}">
                <a16:creationId xmlns:a16="http://schemas.microsoft.com/office/drawing/2014/main" id="{F79246C3-8039-4F78-8ADC-165EBC764B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7800"/>
            <a:ext cx="7620000" cy="459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8" name="Text Box 6">
            <a:extLst>
              <a:ext uri="{FF2B5EF4-FFF2-40B4-BE49-F238E27FC236}">
                <a16:creationId xmlns:a16="http://schemas.microsoft.com/office/drawing/2014/main" id="{3BEA38AE-E251-4C32-A313-08207CD30C0F}"/>
              </a:ext>
            </a:extLst>
          </p:cNvPr>
          <p:cNvSpPr txBox="1">
            <a:spLocks noChangeArrowheads="1"/>
          </p:cNvSpPr>
          <p:nvPr/>
        </p:nvSpPr>
        <p:spPr bwMode="auto">
          <a:xfrm>
            <a:off x="1143000" y="6096000"/>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a:t>Dokumenty: </a:t>
            </a:r>
            <a:r>
              <a:rPr lang="pl-PL" altLang="pl-PL" sz="1800" i="1"/>
              <a:t>Create and Inspect Product Safety Requirements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Prostokąt 8">
            <a:extLst>
              <a:ext uri="{FF2B5EF4-FFF2-40B4-BE49-F238E27FC236}">
                <a16:creationId xmlns:a16="http://schemas.microsoft.com/office/drawing/2014/main" id="{9853F22C-7694-4290-9CDB-51FC78F86C7D}"/>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92163" name="Tytuł 1">
            <a:extLst>
              <a:ext uri="{FF2B5EF4-FFF2-40B4-BE49-F238E27FC236}">
                <a16:creationId xmlns:a16="http://schemas.microsoft.com/office/drawing/2014/main" id="{DDA734CB-066E-4461-A3F1-A4F0990470F9}"/>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u="sng"/>
              <a:t>Functional Safety Management</a:t>
            </a:r>
          </a:p>
        </p:txBody>
      </p:sp>
      <p:pic>
        <p:nvPicPr>
          <p:cNvPr id="92164" name="Picture 4" descr="http://ecx.images-amazon.com/images/I/41QP8h5rrIL._SX258_PJlook-inside-v2,TopRight,1,0_SH20_BO1,204,203,200_.jpg">
            <a:extLst>
              <a:ext uri="{FF2B5EF4-FFF2-40B4-BE49-F238E27FC236}">
                <a16:creationId xmlns:a16="http://schemas.microsoft.com/office/drawing/2014/main" id="{CBC2563D-C2ED-4885-891A-8B1D0CBCD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7">
            <a:extLst>
              <a:ext uri="{FF2B5EF4-FFF2-40B4-BE49-F238E27FC236}">
                <a16:creationId xmlns:a16="http://schemas.microsoft.com/office/drawing/2014/main" id="{6DAC2E5F-9693-40C7-9C7E-097EF0A0D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5900"/>
            <a:ext cx="7162800"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6" name="Text Box 8">
            <a:extLst>
              <a:ext uri="{FF2B5EF4-FFF2-40B4-BE49-F238E27FC236}">
                <a16:creationId xmlns:a16="http://schemas.microsoft.com/office/drawing/2014/main" id="{C2D17CC5-869E-4FB9-9DEE-9651D2439E26}"/>
              </a:ext>
            </a:extLst>
          </p:cNvPr>
          <p:cNvSpPr txBox="1">
            <a:spLocks noChangeArrowheads="1"/>
          </p:cNvSpPr>
          <p:nvPr/>
        </p:nvSpPr>
        <p:spPr bwMode="auto">
          <a:xfrm>
            <a:off x="1143000" y="6096000"/>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a:t>Dokumenty: </a:t>
            </a:r>
            <a:r>
              <a:rPr lang="pl-PL" altLang="pl-PL" sz="1800" i="1"/>
              <a:t>Create and Inspect Safety Validation Test Plan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rostokąt 8">
            <a:extLst>
              <a:ext uri="{FF2B5EF4-FFF2-40B4-BE49-F238E27FC236}">
                <a16:creationId xmlns:a16="http://schemas.microsoft.com/office/drawing/2014/main" id="{03F49E65-B997-4C6A-B7BB-DACB3D09AF58}"/>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94211" name="Tytuł 1">
            <a:extLst>
              <a:ext uri="{FF2B5EF4-FFF2-40B4-BE49-F238E27FC236}">
                <a16:creationId xmlns:a16="http://schemas.microsoft.com/office/drawing/2014/main" id="{BA2DA745-D36B-4FED-AA30-A0A4804CE6FF}"/>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u="sng"/>
              <a:t>Functional Safety Management</a:t>
            </a:r>
          </a:p>
        </p:txBody>
      </p:sp>
      <p:pic>
        <p:nvPicPr>
          <p:cNvPr id="94212" name="Picture 4" descr="http://ecx.images-amazon.com/images/I/41QP8h5rrIL._SX258_PJlook-inside-v2,TopRight,1,0_SH20_BO1,204,203,200_.jpg">
            <a:extLst>
              <a:ext uri="{FF2B5EF4-FFF2-40B4-BE49-F238E27FC236}">
                <a16:creationId xmlns:a16="http://schemas.microsoft.com/office/drawing/2014/main" id="{7A49EEC9-96F1-4EFB-899B-C2C67DF19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Text Box 7">
            <a:extLst>
              <a:ext uri="{FF2B5EF4-FFF2-40B4-BE49-F238E27FC236}">
                <a16:creationId xmlns:a16="http://schemas.microsoft.com/office/drawing/2014/main" id="{A6B9E0B0-0003-4757-B6AA-474BA7B3C904}"/>
              </a:ext>
            </a:extLst>
          </p:cNvPr>
          <p:cNvSpPr txBox="1">
            <a:spLocks noChangeArrowheads="1"/>
          </p:cNvSpPr>
          <p:nvPr/>
        </p:nvSpPr>
        <p:spPr bwMode="auto">
          <a:xfrm>
            <a:off x="6781800" y="1905000"/>
            <a:ext cx="16764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a:t>Dokumenty: </a:t>
            </a:r>
            <a:r>
              <a:rPr lang="pl-PL" altLang="pl-PL" sz="1800" i="1"/>
              <a:t>Detailed Hardware Design and Component FMEDA</a:t>
            </a:r>
          </a:p>
        </p:txBody>
      </p:sp>
      <p:pic>
        <p:nvPicPr>
          <p:cNvPr id="94214" name="Picture 8">
            <a:extLst>
              <a:ext uri="{FF2B5EF4-FFF2-40B4-BE49-F238E27FC236}">
                <a16:creationId xmlns:a16="http://schemas.microsoft.com/office/drawing/2014/main" id="{CB289138-2356-499E-95BD-A0062ECE00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0"/>
            <a:ext cx="6324600" cy="497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Prostokąt 8">
            <a:extLst>
              <a:ext uri="{FF2B5EF4-FFF2-40B4-BE49-F238E27FC236}">
                <a16:creationId xmlns:a16="http://schemas.microsoft.com/office/drawing/2014/main" id="{CC8D5B6E-925A-4702-BCFD-56ADCBA88E33}"/>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96259" name="Tytuł 1">
            <a:extLst>
              <a:ext uri="{FF2B5EF4-FFF2-40B4-BE49-F238E27FC236}">
                <a16:creationId xmlns:a16="http://schemas.microsoft.com/office/drawing/2014/main" id="{2EA5AC78-1E2E-4EA4-B9CA-19C6C12A08FC}"/>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u="sng"/>
              <a:t>Functional Safety Management</a:t>
            </a:r>
          </a:p>
        </p:txBody>
      </p:sp>
      <p:pic>
        <p:nvPicPr>
          <p:cNvPr id="96260" name="Picture 4" descr="http://ecx.images-amazon.com/images/I/41QP8h5rrIL._SX258_PJlook-inside-v2,TopRight,1,0_SH20_BO1,204,203,200_.jpg">
            <a:extLst>
              <a:ext uri="{FF2B5EF4-FFF2-40B4-BE49-F238E27FC236}">
                <a16:creationId xmlns:a16="http://schemas.microsoft.com/office/drawing/2014/main" id="{3B251130-D002-4047-97F3-3596FE04C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Text Box 5">
            <a:extLst>
              <a:ext uri="{FF2B5EF4-FFF2-40B4-BE49-F238E27FC236}">
                <a16:creationId xmlns:a16="http://schemas.microsoft.com/office/drawing/2014/main" id="{0160D7C4-24F3-4BCA-8A7B-6434475F43DD}"/>
              </a:ext>
            </a:extLst>
          </p:cNvPr>
          <p:cNvSpPr txBox="1">
            <a:spLocks noChangeArrowheads="1"/>
          </p:cNvSpPr>
          <p:nvPr/>
        </p:nvSpPr>
        <p:spPr bwMode="auto">
          <a:xfrm>
            <a:off x="6934200" y="2209800"/>
            <a:ext cx="19812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a:t>Dokumenty: </a:t>
            </a:r>
            <a:r>
              <a:rPr lang="pl-PL" altLang="pl-PL" sz="1800" i="1"/>
              <a:t>Detailed Hardware Design and Component FMEDA</a:t>
            </a:r>
          </a:p>
        </p:txBody>
      </p:sp>
      <p:grpSp>
        <p:nvGrpSpPr>
          <p:cNvPr id="96262" name="Group 10">
            <a:extLst>
              <a:ext uri="{FF2B5EF4-FFF2-40B4-BE49-F238E27FC236}">
                <a16:creationId xmlns:a16="http://schemas.microsoft.com/office/drawing/2014/main" id="{98664B8A-A474-4FA5-B17A-4A974E7E3CCE}"/>
              </a:ext>
            </a:extLst>
          </p:cNvPr>
          <p:cNvGrpSpPr>
            <a:grpSpLocks/>
          </p:cNvGrpSpPr>
          <p:nvPr/>
        </p:nvGrpSpPr>
        <p:grpSpPr bwMode="auto">
          <a:xfrm>
            <a:off x="152400" y="1600200"/>
            <a:ext cx="6553200" cy="5029200"/>
            <a:chOff x="512" y="864"/>
            <a:chExt cx="3952" cy="3120"/>
          </a:xfrm>
        </p:grpSpPr>
        <p:pic>
          <p:nvPicPr>
            <p:cNvPr id="96263" name="Picture 7">
              <a:extLst>
                <a:ext uri="{FF2B5EF4-FFF2-40B4-BE49-F238E27FC236}">
                  <a16:creationId xmlns:a16="http://schemas.microsoft.com/office/drawing/2014/main" id="{4B4F3F08-C4C1-44EE-8903-6D8FE19217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 y="864"/>
              <a:ext cx="3888" cy="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4" name="Picture 9">
              <a:extLst>
                <a:ext uri="{FF2B5EF4-FFF2-40B4-BE49-F238E27FC236}">
                  <a16:creationId xmlns:a16="http://schemas.microsoft.com/office/drawing/2014/main" id="{FDB523AC-6B80-4C66-945F-4D2FFA6B4E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 y="3381"/>
              <a:ext cx="3952"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Prostokąt 8">
            <a:extLst>
              <a:ext uri="{FF2B5EF4-FFF2-40B4-BE49-F238E27FC236}">
                <a16:creationId xmlns:a16="http://schemas.microsoft.com/office/drawing/2014/main" id="{3129F0A3-0643-4EB8-ABCC-14EC1E01A94D}"/>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98307" name="Tytuł 1">
            <a:extLst>
              <a:ext uri="{FF2B5EF4-FFF2-40B4-BE49-F238E27FC236}">
                <a16:creationId xmlns:a16="http://schemas.microsoft.com/office/drawing/2014/main" id="{D2C60A38-21D4-46E2-995C-DFBB3C8066B6}"/>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u="sng"/>
              <a:t>Functional Safety Management</a:t>
            </a:r>
          </a:p>
        </p:txBody>
      </p:sp>
      <p:pic>
        <p:nvPicPr>
          <p:cNvPr id="98308" name="Picture 4" descr="http://ecx.images-amazon.com/images/I/41QP8h5rrIL._SX258_PJlook-inside-v2,TopRight,1,0_SH20_BO1,204,203,200_.jpg">
            <a:extLst>
              <a:ext uri="{FF2B5EF4-FFF2-40B4-BE49-F238E27FC236}">
                <a16:creationId xmlns:a16="http://schemas.microsoft.com/office/drawing/2014/main" id="{B55DEE96-8E62-47AB-8E6D-8401D69C3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Text Box 5">
            <a:extLst>
              <a:ext uri="{FF2B5EF4-FFF2-40B4-BE49-F238E27FC236}">
                <a16:creationId xmlns:a16="http://schemas.microsoft.com/office/drawing/2014/main" id="{EC2FD95E-1D07-4346-A46A-38D54273A6EE}"/>
              </a:ext>
            </a:extLst>
          </p:cNvPr>
          <p:cNvSpPr txBox="1">
            <a:spLocks noChangeArrowheads="1"/>
          </p:cNvSpPr>
          <p:nvPr/>
        </p:nvSpPr>
        <p:spPr bwMode="auto">
          <a:xfrm>
            <a:off x="6327775" y="1528763"/>
            <a:ext cx="2708275"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a:t>Dokumenty: </a:t>
            </a:r>
            <a:r>
              <a:rPr lang="pl-PL" altLang="pl-PL" sz="1800" i="1"/>
              <a:t>Software Architecture Design and Critically Analysis and HAZOP</a:t>
            </a:r>
            <a:br>
              <a:rPr lang="pl-PL" altLang="pl-PL" sz="1800" i="1"/>
            </a:br>
            <a:r>
              <a:rPr lang="pl-PL" altLang="pl-PL" sz="1800"/>
              <a:t>(</a:t>
            </a:r>
            <a:r>
              <a:rPr lang="pl-PL" altLang="pl-PL" sz="1800" i="1"/>
              <a:t>Hazard and Operability Study</a:t>
            </a:r>
            <a:r>
              <a:rPr lang="pl-PL" altLang="pl-PL" sz="1800"/>
              <a:t>)</a:t>
            </a:r>
            <a:endParaRPr lang="pl-PL" altLang="pl-PL" sz="1800" i="1"/>
          </a:p>
        </p:txBody>
      </p:sp>
      <p:pic>
        <p:nvPicPr>
          <p:cNvPr id="253958" name="Picture 6">
            <a:extLst>
              <a:ext uri="{FF2B5EF4-FFF2-40B4-BE49-F238E27FC236}">
                <a16:creationId xmlns:a16="http://schemas.microsoft.com/office/drawing/2014/main" id="{6845DB72-06BF-4D08-AF24-F6B01953F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436434"/>
            <a:ext cx="6219800" cy="5145241"/>
          </a:xfrm>
          <a:prstGeom prst="rect">
            <a:avLst/>
          </a:prstGeom>
          <a:noFill/>
          <a:ln>
            <a:noFill/>
          </a:ln>
          <a:effectLst/>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11" name="pole tekstowe 1">
            <a:extLst>
              <a:ext uri="{FF2B5EF4-FFF2-40B4-BE49-F238E27FC236}">
                <a16:creationId xmlns:a16="http://schemas.microsoft.com/office/drawing/2014/main" id="{9C31E87F-A97C-4BCF-AF8E-3CD9B1E8D02E}"/>
              </a:ext>
            </a:extLst>
          </p:cNvPr>
          <p:cNvSpPr txBox="1">
            <a:spLocks noChangeArrowheads="1"/>
          </p:cNvSpPr>
          <p:nvPr/>
        </p:nvSpPr>
        <p:spPr bwMode="auto">
          <a:xfrm>
            <a:off x="6284913" y="4259263"/>
            <a:ext cx="260826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spcBef>
                <a:spcPct val="0"/>
              </a:spcBef>
              <a:buFontTx/>
              <a:buNone/>
            </a:pPr>
            <a:r>
              <a:rPr lang="en-US" altLang="pl-PL" sz="1800"/>
              <a:t>IEC61882</a:t>
            </a:r>
            <a:br>
              <a:rPr lang="pl-PL" altLang="pl-PL" sz="1800"/>
            </a:br>
            <a:r>
              <a:rPr lang="en-US" altLang="pl-PL" sz="1800"/>
              <a:t>„</a:t>
            </a:r>
            <a:r>
              <a:rPr lang="en-US" altLang="pl-PL" sz="1800" i="1"/>
              <a:t>Hazard and operability studies (HAZOP studies) – Application guide</a:t>
            </a:r>
            <a:r>
              <a:rPr lang="en-US" altLang="pl-PL" sz="1800"/>
              <a:t>”</a:t>
            </a:r>
            <a:endParaRPr lang="pl-PL" altLang="pl-PL" sz="18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Prostokąt 8">
            <a:extLst>
              <a:ext uri="{FF2B5EF4-FFF2-40B4-BE49-F238E27FC236}">
                <a16:creationId xmlns:a16="http://schemas.microsoft.com/office/drawing/2014/main" id="{75D81A92-F9DA-44B3-BDF5-B1E2001CBC91}"/>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100355" name="Tytuł 1">
            <a:extLst>
              <a:ext uri="{FF2B5EF4-FFF2-40B4-BE49-F238E27FC236}">
                <a16:creationId xmlns:a16="http://schemas.microsoft.com/office/drawing/2014/main" id="{27B6ADB0-859A-4AF4-B736-0720172CB1C4}"/>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u="sng"/>
              <a:t>Functional Safety Management</a:t>
            </a:r>
          </a:p>
        </p:txBody>
      </p:sp>
      <p:pic>
        <p:nvPicPr>
          <p:cNvPr id="100356" name="Picture 4" descr="http://ecx.images-amazon.com/images/I/41QP8h5rrIL._SX258_PJlook-inside-v2,TopRight,1,0_SH20_BO1,204,203,200_.jpg">
            <a:extLst>
              <a:ext uri="{FF2B5EF4-FFF2-40B4-BE49-F238E27FC236}">
                <a16:creationId xmlns:a16="http://schemas.microsoft.com/office/drawing/2014/main" id="{0C461F22-2669-46C9-868B-4F56E468F3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5">
            <a:extLst>
              <a:ext uri="{FF2B5EF4-FFF2-40B4-BE49-F238E27FC236}">
                <a16:creationId xmlns:a16="http://schemas.microsoft.com/office/drawing/2014/main" id="{222996B0-024A-42D3-870F-D41E0ECA7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7800"/>
            <a:ext cx="8534400" cy="352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58" name="Text Box 6">
            <a:extLst>
              <a:ext uri="{FF2B5EF4-FFF2-40B4-BE49-F238E27FC236}">
                <a16:creationId xmlns:a16="http://schemas.microsoft.com/office/drawing/2014/main" id="{CC5ADB2F-F568-4A46-9932-EE4DC89613E6}"/>
              </a:ext>
            </a:extLst>
          </p:cNvPr>
          <p:cNvSpPr txBox="1">
            <a:spLocks noChangeArrowheads="1"/>
          </p:cNvSpPr>
          <p:nvPr/>
        </p:nvSpPr>
        <p:spPr bwMode="auto">
          <a:xfrm>
            <a:off x="3352800" y="5638800"/>
            <a:ext cx="3695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a:t>Detailed Validation Procedures</a:t>
            </a:r>
          </a:p>
        </p:txBody>
      </p:sp>
      <p:pic>
        <p:nvPicPr>
          <p:cNvPr id="100359" name="Picture 8" descr="https://encrypted-tbn3.gstatic.com/images?q=tbn:ANd9GcT60FPYV0BDhT0HEOLaykumdFlH9c2lKSdAVZJfkx2kIOXFmn6L">
            <a:extLst>
              <a:ext uri="{FF2B5EF4-FFF2-40B4-BE49-F238E27FC236}">
                <a16:creationId xmlns:a16="http://schemas.microsoft.com/office/drawing/2014/main" id="{CAFD99B9-7BCD-4B4F-8C5E-E3581A8B54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4876800"/>
            <a:ext cx="21336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Prostokąt 8">
            <a:extLst>
              <a:ext uri="{FF2B5EF4-FFF2-40B4-BE49-F238E27FC236}">
                <a16:creationId xmlns:a16="http://schemas.microsoft.com/office/drawing/2014/main" id="{829A7079-DC0E-433F-A822-6EA8D609A7B1}"/>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102403" name="Tytuł 1">
            <a:extLst>
              <a:ext uri="{FF2B5EF4-FFF2-40B4-BE49-F238E27FC236}">
                <a16:creationId xmlns:a16="http://schemas.microsoft.com/office/drawing/2014/main" id="{FFF62A27-1C29-4326-B06E-B9E5EED96242}"/>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u="sng"/>
              <a:t>Functional Safety Management</a:t>
            </a:r>
          </a:p>
        </p:txBody>
      </p:sp>
      <p:pic>
        <p:nvPicPr>
          <p:cNvPr id="102404" name="Picture 4" descr="http://ecx.images-amazon.com/images/I/41QP8h5rrIL._SX258_PJlook-inside-v2,TopRight,1,0_SH20_BO1,204,203,200_.jpg">
            <a:extLst>
              <a:ext uri="{FF2B5EF4-FFF2-40B4-BE49-F238E27FC236}">
                <a16:creationId xmlns:a16="http://schemas.microsoft.com/office/drawing/2014/main" id="{FA80F608-92D4-4A9D-9B51-D7359C064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5">
            <a:extLst>
              <a:ext uri="{FF2B5EF4-FFF2-40B4-BE49-F238E27FC236}">
                <a16:creationId xmlns:a16="http://schemas.microsoft.com/office/drawing/2014/main" id="{4FA27D8F-5232-445F-98CF-0CEDEB2A95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447800"/>
            <a:ext cx="7162800" cy="505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6" name="Text Box 6">
            <a:extLst>
              <a:ext uri="{FF2B5EF4-FFF2-40B4-BE49-F238E27FC236}">
                <a16:creationId xmlns:a16="http://schemas.microsoft.com/office/drawing/2014/main" id="{71633FA8-5E5C-48B1-AC4B-4F6D1D765A49}"/>
              </a:ext>
            </a:extLst>
          </p:cNvPr>
          <p:cNvSpPr txBox="1">
            <a:spLocks noChangeArrowheads="1"/>
          </p:cNvSpPr>
          <p:nvPr/>
        </p:nvSpPr>
        <p:spPr bwMode="auto">
          <a:xfrm>
            <a:off x="7620000" y="1828800"/>
            <a:ext cx="152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a:t>Detailed Software Design</a:t>
            </a:r>
          </a:p>
        </p:txBody>
      </p:sp>
      <p:pic>
        <p:nvPicPr>
          <p:cNvPr id="102407" name="Picture 10" descr="https://encrypted-tbn0.gstatic.com/images?q=tbn:ANd9GcTcY5mhfrC8dr2vWMbSSTT9iORGLFSpMdXlShWjl1PLTH_V7SUj_g">
            <a:extLst>
              <a:ext uri="{FF2B5EF4-FFF2-40B4-BE49-F238E27FC236}">
                <a16:creationId xmlns:a16="http://schemas.microsoft.com/office/drawing/2014/main" id="{78FEF374-68A1-4CF7-82CE-0CD9FA12CE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8388" y="4876800"/>
            <a:ext cx="1725612"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rostokąt 8">
            <a:extLst>
              <a:ext uri="{FF2B5EF4-FFF2-40B4-BE49-F238E27FC236}">
                <a16:creationId xmlns:a16="http://schemas.microsoft.com/office/drawing/2014/main" id="{A6133B66-AB80-4FE9-9FD4-04F4C1AEA6B8}"/>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12291" name="Tytuł 1">
            <a:extLst>
              <a:ext uri="{FF2B5EF4-FFF2-40B4-BE49-F238E27FC236}">
                <a16:creationId xmlns:a16="http://schemas.microsoft.com/office/drawing/2014/main" id="{61EF74C6-0968-482F-8DAB-D58207739C85}"/>
              </a:ext>
            </a:extLst>
          </p:cNvPr>
          <p:cNvSpPr>
            <a:spLocks noGrp="1" noChangeArrowheads="1"/>
          </p:cNvSpPr>
          <p:nvPr>
            <p:ph type="title" idx="4294967295"/>
          </p:nvPr>
        </p:nvSpPr>
        <p:spPr>
          <a:xfrm>
            <a:off x="1331913" y="115888"/>
            <a:ext cx="7704137" cy="792162"/>
          </a:xfrm>
        </p:spPr>
        <p:txBody>
          <a:bodyPr/>
          <a:lstStyle/>
          <a:p>
            <a:r>
              <a:rPr lang="pl-PL" altLang="pl-PL" i="1"/>
              <a:t>IEC 61508 Standard for Functional Safety of </a:t>
            </a:r>
            <a:br>
              <a:rPr lang="pl-PL" altLang="pl-PL" i="1"/>
            </a:br>
            <a:r>
              <a:rPr lang="pl-PL" altLang="pl-PL" i="1"/>
              <a:t>Electrical/Electronic/Programmable Electronic Safety-Related Systems</a:t>
            </a:r>
            <a:r>
              <a:rPr lang="pl-PL" altLang="pl-PL"/>
              <a:t> </a:t>
            </a:r>
          </a:p>
        </p:txBody>
      </p:sp>
      <p:pic>
        <p:nvPicPr>
          <p:cNvPr id="12292" name="Picture 5" descr="http://wpcore.tia.s3.amazonaws.com/wp-content/uploads/2013/05/IEC-61508-art-1024x791.jpg">
            <a:extLst>
              <a:ext uri="{FF2B5EF4-FFF2-40B4-BE49-F238E27FC236}">
                <a16:creationId xmlns:a16="http://schemas.microsoft.com/office/drawing/2014/main" id="{5C376703-7756-4852-A355-FFD783CDC1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47800"/>
            <a:ext cx="6781800"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6">
            <a:extLst>
              <a:ext uri="{FF2B5EF4-FFF2-40B4-BE49-F238E27FC236}">
                <a16:creationId xmlns:a16="http://schemas.microsoft.com/office/drawing/2014/main" id="{32C44A5A-F30A-476B-B472-0F96360541D8}"/>
              </a:ext>
            </a:extLst>
          </p:cNvPr>
          <p:cNvSpPr txBox="1">
            <a:spLocks noChangeArrowheads="1"/>
          </p:cNvSpPr>
          <p:nvPr/>
        </p:nvSpPr>
        <p:spPr bwMode="auto">
          <a:xfrm>
            <a:off x="517525" y="61277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endParaRPr lang="pl-PL" altLang="pl-PL" sz="1800"/>
          </a:p>
        </p:txBody>
      </p:sp>
      <p:sp>
        <p:nvSpPr>
          <p:cNvPr id="12294" name="Text Box 7">
            <a:extLst>
              <a:ext uri="{FF2B5EF4-FFF2-40B4-BE49-F238E27FC236}">
                <a16:creationId xmlns:a16="http://schemas.microsoft.com/office/drawing/2014/main" id="{2E4B9495-76EC-49E6-81D6-5E4D40FD5E05}"/>
              </a:ext>
            </a:extLst>
          </p:cNvPr>
          <p:cNvSpPr txBox="1">
            <a:spLocks noChangeArrowheads="1"/>
          </p:cNvSpPr>
          <p:nvPr/>
        </p:nvSpPr>
        <p:spPr bwMode="auto">
          <a:xfrm>
            <a:off x="0" y="5181600"/>
            <a:ext cx="91440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pl-PL" altLang="pl-PL" sz="1600" i="1">
                <a:solidFill>
                  <a:srgbClr val="000000"/>
                </a:solidFill>
                <a:latin typeface="Arial" panose="020B0604020202020204" pitchFamily="34" charset="0"/>
                <a:cs typeface="Arial" panose="020B0604020202020204" pitchFamily="34" charset="0"/>
              </a:rPr>
              <a:t>EC 61508 is intended to be a basic functional safety standard applicable to all kinds of industry. It defines functional safety as: </a:t>
            </a:r>
            <a:r>
              <a:rPr lang="pl-PL" altLang="pl-PL" sz="1600" i="1">
                <a:solidFill>
                  <a:srgbClr val="000000"/>
                </a:solidFill>
                <a:cs typeface="Arial" panose="020B0604020202020204" pitchFamily="34" charset="0"/>
              </a:rPr>
              <a:t>“</a:t>
            </a:r>
            <a:r>
              <a:rPr lang="pl-PL" altLang="pl-PL" sz="1600" i="1">
                <a:solidFill>
                  <a:srgbClr val="000000"/>
                </a:solidFill>
                <a:latin typeface="Arial" panose="020B0604020202020204" pitchFamily="34" charset="0"/>
                <a:cs typeface="Arial" panose="020B0604020202020204" pitchFamily="34" charset="0"/>
              </a:rPr>
              <a:t>part of the overall safety relating to the EUC (Equipment Under Control) and the EUC control system which depends on the correct functioning of the E/E/PE safety-related systems, other technology safety-related systems and external risk reduction facilities.</a:t>
            </a:r>
            <a:r>
              <a:rPr lang="pl-PL" altLang="pl-PL" sz="1600" i="1">
                <a:solidFill>
                  <a:srgbClr val="000000"/>
                </a:solidFill>
                <a:cs typeface="Arial" panose="020B0604020202020204" pitchFamily="34" charset="0"/>
              </a:rPr>
              <a:t>”</a:t>
            </a:r>
            <a:r>
              <a:rPr lang="pl-PL" altLang="pl-PL" sz="1600" i="1"/>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8" descr="http://www.logicsoftusa.com/wp-content/uploads/Diagram-1.gif">
            <a:extLst>
              <a:ext uri="{FF2B5EF4-FFF2-40B4-BE49-F238E27FC236}">
                <a16:creationId xmlns:a16="http://schemas.microsoft.com/office/drawing/2014/main" id="{E5970BFC-E1CD-4F5D-A244-1EE7B35CE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3611563"/>
            <a:ext cx="50419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Prostokąt 8">
            <a:extLst>
              <a:ext uri="{FF2B5EF4-FFF2-40B4-BE49-F238E27FC236}">
                <a16:creationId xmlns:a16="http://schemas.microsoft.com/office/drawing/2014/main" id="{EBD47DFA-A6E0-4CF9-99F6-AA88A506DCCB}"/>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104452" name="Tytuł 1">
            <a:extLst>
              <a:ext uri="{FF2B5EF4-FFF2-40B4-BE49-F238E27FC236}">
                <a16:creationId xmlns:a16="http://schemas.microsoft.com/office/drawing/2014/main" id="{4521AAE5-1F90-44FE-90B3-8BB82BDA5D75}"/>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u="sng"/>
              <a:t>Functional Safety Management</a:t>
            </a:r>
          </a:p>
        </p:txBody>
      </p:sp>
      <p:pic>
        <p:nvPicPr>
          <p:cNvPr id="104453" name="Picture 4" descr="http://ecx.images-amazon.com/images/I/41QP8h5rrIL._SX258_PJlook-inside-v2,TopRight,1,0_SH20_BO1,204,203,200_.jpg">
            <a:extLst>
              <a:ext uri="{FF2B5EF4-FFF2-40B4-BE49-F238E27FC236}">
                <a16:creationId xmlns:a16="http://schemas.microsoft.com/office/drawing/2014/main" id="{6CC48B69-F83C-49D2-B5FF-DD295204D3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Text Box 6">
            <a:extLst>
              <a:ext uri="{FF2B5EF4-FFF2-40B4-BE49-F238E27FC236}">
                <a16:creationId xmlns:a16="http://schemas.microsoft.com/office/drawing/2014/main" id="{FA8C4EEA-EAEC-4924-A0BA-A6C5DF089DB2}"/>
              </a:ext>
            </a:extLst>
          </p:cNvPr>
          <p:cNvSpPr txBox="1">
            <a:spLocks noChangeArrowheads="1"/>
          </p:cNvSpPr>
          <p:nvPr/>
        </p:nvSpPr>
        <p:spPr bwMode="auto">
          <a:xfrm>
            <a:off x="7315200" y="1752600"/>
            <a:ext cx="152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a:t>Integration Test Plan</a:t>
            </a:r>
          </a:p>
        </p:txBody>
      </p:sp>
      <p:pic>
        <p:nvPicPr>
          <p:cNvPr id="104455" name="Picture 5">
            <a:extLst>
              <a:ext uri="{FF2B5EF4-FFF2-40B4-BE49-F238E27FC236}">
                <a16:creationId xmlns:a16="http://schemas.microsoft.com/office/drawing/2014/main" id="{2D0E80D6-69E9-4A26-B9DE-EF3F98E3A6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1447800"/>
            <a:ext cx="5638800" cy="252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Prostokąt 8">
            <a:extLst>
              <a:ext uri="{FF2B5EF4-FFF2-40B4-BE49-F238E27FC236}">
                <a16:creationId xmlns:a16="http://schemas.microsoft.com/office/drawing/2014/main" id="{E5990DB3-42E0-4B62-90C1-65FE565A538C}"/>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106499" name="Tytuł 1">
            <a:extLst>
              <a:ext uri="{FF2B5EF4-FFF2-40B4-BE49-F238E27FC236}">
                <a16:creationId xmlns:a16="http://schemas.microsoft.com/office/drawing/2014/main" id="{025F59BE-B305-4935-9429-8D82D0D4DBEE}"/>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u="sng"/>
              <a:t>Functional Safety Management</a:t>
            </a:r>
          </a:p>
        </p:txBody>
      </p:sp>
      <p:pic>
        <p:nvPicPr>
          <p:cNvPr id="106500" name="Picture 4" descr="http://ecx.images-amazon.com/images/I/41QP8h5rrIL._SX258_PJlook-inside-v2,TopRight,1,0_SH20_BO1,204,203,200_.jpg">
            <a:extLst>
              <a:ext uri="{FF2B5EF4-FFF2-40B4-BE49-F238E27FC236}">
                <a16:creationId xmlns:a16="http://schemas.microsoft.com/office/drawing/2014/main" id="{F3E8A1CA-2602-40B3-A634-05F497F56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5">
            <a:extLst>
              <a:ext uri="{FF2B5EF4-FFF2-40B4-BE49-F238E27FC236}">
                <a16:creationId xmlns:a16="http://schemas.microsoft.com/office/drawing/2014/main" id="{8D446431-08DE-4D02-9DA0-DF7D3206D3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590800"/>
            <a:ext cx="7315200" cy="394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502" name="Text Box 6">
            <a:extLst>
              <a:ext uri="{FF2B5EF4-FFF2-40B4-BE49-F238E27FC236}">
                <a16:creationId xmlns:a16="http://schemas.microsoft.com/office/drawing/2014/main" id="{017BD393-D238-4ECC-9F1B-FF8A09242955}"/>
              </a:ext>
            </a:extLst>
          </p:cNvPr>
          <p:cNvSpPr txBox="1">
            <a:spLocks noChangeArrowheads="1"/>
          </p:cNvSpPr>
          <p:nvPr/>
        </p:nvSpPr>
        <p:spPr bwMode="auto">
          <a:xfrm>
            <a:off x="2971800" y="1752600"/>
            <a:ext cx="510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a:t>Inspect Code &amp;</a:t>
            </a:r>
          </a:p>
          <a:p>
            <a:pPr eaLnBrk="1" hangingPunct="1">
              <a:spcBef>
                <a:spcPct val="0"/>
              </a:spcBef>
              <a:buFontTx/>
              <a:buNone/>
            </a:pPr>
            <a:r>
              <a:rPr lang="pl-PL" altLang="pl-PL" sz="1800"/>
              <a:t>Static Analysis on Code</a:t>
            </a:r>
          </a:p>
        </p:txBody>
      </p:sp>
      <p:sp>
        <p:nvSpPr>
          <p:cNvPr id="106503" name="AutoShape 8" descr="data:image/jpeg;base64,/9j/4AAQSkZJRgABAQAAAQABAAD/2wCEAAkGBhQSERQUEhQVFBUUFxQYFRgXGBcXFxcXFRUVFBgXFxQXHCYeFxwkHBcUHy8gIycpLCwsFR4xNTAqNSYrLCkBCQoKDgwOGg8PGiwkHyQsLC0qLC0vLCksLCwsLCwsLiwpLCwsLCkvLCwsKSwsLCwsLSwsLCwpLCksLCkpLCwsLP/AABEIAMIBAwMBIgACEQEDEQH/xAAcAAABBQEBAQAAAAAAAAAAAAAEAQIDBQYABwj/xAA/EAABAwEGBAMGBAQFBAMAAAABAAIDEQQFEiExQQZRYXETgZEiobHB0fAHMkJyUmKi4RQjgpLxM2OywhUWU//EABsBAAIDAQEBAAAAAAAAAAAAAAIEAQMFAAYH/8QANREAAgEDAwAHBgYBBQAAAAAAAAECAwQREiExBRMiQVFhcRQygaHR8AYVI5GxwTMkQlJi4f/aAAwDAQACEQMRAD8Ajt9owMcdgCfRedyy4nFx1JqfPNavi+3tDcDdXZnoAsgsbo2lpg5vvKKnIqcmVS1WkypjwntKiTghZwSxys7pt5jeDXf/AIKp2vU8bldb1nRmpfuU1qaqRwa/iayB4baWAUfRsgGgfQUPYj5c1n6q74Zt7XtdBIfYeKfRw6gqptlkdFI5jtWmnfkR0IofNd0jQSl1sOJfyU203jq5cr+AaaHEEIbuCNquWZGTQ4mBtsgCiksgqjnKFyNSZKYMyygK1uWGsmHYtPyQSPuQ0mb2I91U/YvNeGfEXum+ql6E3FtyNjkbQaiv/iqVlkotXxoPbj6s+TVnaIL96a8or72ItZuVJN/e4O4IeWGqLe1ROalIsZAHWQJWwAIlwTC1XamdkjouKcQmlSgWJRdRcUhKIE5IuXLjhCkKckopOEISEJyRccK0ZaLk9oyXIgh8kpcakk9zVMqnJEWMBiJQkSqAWKEtUlUqHBA4FTRuUAUrEOCQ2yzljg4ahai9mC0QNnbm+MBr+ZZs7/Scj0PRZ+67pdLn+Vu7j8huVp7G5lmaWtrnqXHWuoppTsFr2ltOrRlCa7L4b8TKua8YVE47yXK8jMxwud+UF3YE/BSm7Zf/AMpP9jvor93FLgKNNB0GXyTG8VSjRxVX5TTXNT5B+11P+BmnsINCKd8ionNWx/8As7nZSeHIOT2/UKKW77NPoDA86FubCf2/QhUz6JqJZpyTDV7Fe+mjIgI268pmd/kU+8LqfC4B1CD+Vwza7sfkcwm2IUkZ+4fFKW6lTrxUlhpovqyU6Ta8C54xGcJ/k+TVng1abittWwH+Uj4LP4FPSe1zL4fwVWT/AEYkBaonxIstTHNWemOZAHMUbgi5GodwVsZEkBCbRPcmFWo4YQkTikojBG0XJUikg5clXLjhCE1PKapRxIzRckAXLiRxCapS1IWqwsZGlS0SKCBAnBInBQQxwVlc13+K/P8AK3Xr0VaFqbqaGRDnqnrKgqlTMuEKXVRwh2eWF2y3iMYW0FBQAaBVJDn5uOefzXSPqSSiI4cqvOEbfxHyWtKbqPyQjCCpx8yMQD6qQMCs7FYy/wD6UJd1dl8iVcQ8M2o6RMHeqHrKMeZBaK0uImULEkbi05GnTb0Wtl4Tnp7UDD+11D7x81S2258GodGeUgoOwePZ8qqYzhJ9iS/gFxnH34tfMfY7Y2RpjkFQdRX+phOhH3kqx9iMczWk1o5hBGjgXChH3zTXgsOeRC1nCdtgkLmzxte4AFtR7QFc6HYZqqvRVZxl/ui18UDDNPKXuv5FfxO2sUB7j4rPtjrpvoBuvVLw4bs1rjGBzo8Owz2Ood8Vl2WNtnc5rMiCRj/UR32HQUSNawneXLktl5hxrK1opPf0KizcLTP1AjHOQ4f6RV3uR44JZT2rQK9GZernBNtV54enf6alAvtT3aYz2FAnI9E29PZ5bKvbK0t0kgmXgdh/LaW/6m0+Diqe3cE2hgq0NlH/AGzU0/aaH0BRTvGGz0sd6ysOfvyPuUS6Nt+5NFsbqt5MyE0RaSHAgjUEUI7g6KOi3stohtQwzN9rQO0eOz9+xyWUvm5XQOofaY78jhv0I2d0WZcWM6K1LePj9R2jdRqPS9peH0KuiQhOTSk0NDaJEqRSRgVKm0XLjsCppSptVxw9mi5czRciwFgKomkIi2WYxvcx2rTTvyI6EZocrotNZQY0hJhTlxC44aAlouSqQWT2SKpHei0UmTabBUt2x1e0efzVrfUmFobz+H3QLbofp0WzNq9uqokFkq5wwjE79I5D+I9TsFvOHODA6j5vacaa/fuVPwRdQp4jsySvSbEaLOqVpS27h2FNZyWN3XWxgADQraOIDZAWeVGwzg6EHsqUORwibAOSDttzxyAhzRn0RoclRBYTPLOLvw9LWl0AyAJw5mnVnTm3TlQ6+aXLNIy01dUZFvoar6cewHVeN/iDw6LPa8bBRkvtjkHVo8D3H/V0WjaVHOaUnxwZt1SVOEmlsyxui2E9CqLiW3PbNgFSXAkU1ypl70RdU1CFdvu5sksb3DYj1ofktS4bpxco84MC3xOahPjJRXPwhPPR35a7/q/3EfCi1tj/AAvj1kJcf5nOPxK012NAaAFbsK8869SfLPT07anFcGOd+GsNMqt7OcPgVT3n+HsjQcLsbeTs/wCoZj3r0tdRHC4qQ4kwp2lKfMT5+vO6HRuoQWn+E7/td+rtqo7POJGmGXNrtDuCND3GxXs3EnC0dpjIIz1FMiCNC07FeK31dz7PK5j8nNzrpjboHjlyPIjqnqNyp7SXr4My69o4cP0fejMXhYTFI5jtRoeYOYIQpC0PEIxxxSb5sd8R81QELHuKapVHFcd3oO0JupTTfPeRkLsKekVJdgbhSUT1xXEEZCQhPSUXHHMGSVOYMlyLJJoeLgfFaaasA/2k/UKhJXoN93P48eEHCQagnSuYzp3WEt9idE8sfqOWhB0I6LPsK8Z01DvRbOLTIF1U1ctAAVOCaE+PUI4rLwBJ4Ra3MysoUt/P/wAynYeX/NUnD3/VUV/u/wA5/Qj4Lbkv9P8AEzYPNx8DZ8L20Na0dlprZfwhjxEVJya3mfkBuvNrivClFobXG6ZuIAkMFNMgTnrXt6JCjR6ypgZq1urhkqb74ve41lkNM6NGQH7Wj4mvdEXfeDmwxWlkgaJJHxtwuLXh0YBNQM6UP3ULzm3zl0jieZHYA0omxOV/tDg8RWwx7LCS358T6R4L4xM58GYgyAEtdpiA1Dhs7fqKrZNkXgvBtrcJrM7OuOOv+qjT6gle1stCXuYqMsx7ybebw4yecMsC9YT8VmgwQncS08nMd9Atc6deefiJeON8UQ0BMh9MLf8A29FNpl1o4IvJpUZZM/YTotVZHVZ15/BZayrS3dovSVV2TycH+oaW6reHDqMj3VnPfMcLcUr2sbzcdegGpPQLHC0mJ2LbcDU8qdarzzibiNz3GSUnkG7NGzWg+/mc1hVLPE2+Inoba8co6eZfe568fxKslaVkPXAaehNfcr67L6htDcUMjXjcaEd2nML5muXiuJs4Npje+CjgWsdR4JHsuBqAaGhorfhfitzXtfGSx7PhyP8AE3og6qlPaLeRxzrQ3kk15H0esL+JfDniwGVg9uKrv3Np7bfMe8Bai4r5baYI5W5YxmP4XDJzfI1RNrAc0g55JTLixiSU4nznaG4rK/fCWkHzAr6OWdK2V93d/hzaodmYg39po9n9JaPJY9wRX2NUX4ozrbbWvMjK5LRJRIZGTlyWi6inJGRlEhTy1NIXZIyPjbkuXN0XIshbnrUkfqqDiC7hLGaCrwCW868h3WmOYQNoi3XjaFRwkpI06sMo8qcKdFy1XE1zAh0zciKYxzzpi6HmsvReut6yrQ1IzpJp4GqSPVWlzcMvnIqWxMP636U6DUrWxcB2dzS2CSW0Pb+ZzcLIx0xO1PQVK1KNtNtSeyE6leCyluZfhw/5oTuI7NSd381D6tB+aON0GzTNoHEZg5A003H9kffd2umax8YLy0EODQSaCrmnLu4eQWs6b6nT3pmcqq69SXDRkbJIWmi3vBV5sJMchAxUo6gryIrqK5LFyQUJqCCMiDke9FNFUaLMjPRLJoTj1kQnjHgV7JnPgALHnFhrQjFU9s6Eqmu/hiQuHiDCNaVBJ9FpoL2fShNR18gi4HNcauNegy96YcrdvV9/fxAhUuktG3qWPCV21ma/RkWfdwHsgdtelAvQWWpY+x3k1oAbQAaAIz/5gc0jWm6ssjNNdXHdmgtt5hrCSaAAk9gvNbXazPM6Q5VyaOTRkPr3JR173uZvZafY369O3xQUca2LC1dNa5csyr26U+xEngatJdUdfvos/E1aS5uXT3LQrPETLo71Ce2WbJeZfiRdDsDZmjIO9vpUUDu1cu56r1+3WR1NMqa8z90WbvCyhwLXNBa4EOB0IIoQUpHFWm4j+p29VVEjwOit+HGEzCnI1++62b/wrY+ro5sIrm0gEjfWuaIsPDjYT4cYLnk06u1Fa7U9EjTtZRlmXCNWr0jTccQ3b4N7+Gs5FmkB0Epp5sYTutY60LN3FZxZ4Wxg1OZcebjmfp2CLdbFmVpKU20NUm4wSZhPxPhAke4friir3Ejm/ANXmrgvSvxKmq0ftaP6yfkvOC1BdveC/wCv9sXoveb8/wCkQ0XUUhC6iTyXkeFJRPIXMbUgczQVyGfM7KckBdz3O+0ytjYNSMR2a3dxO32Fv7Rw9ZWNAEDDhpQnESabuOLOu40zSXLCyzRYIyHE5ueMsTuY6DQdq7pLRKXLz1zczq1Oy8RXzH4RjTh4tg4i/hZG1uwbGyg7VC5HRR5DIrlR1rI6t+Ia2RJ4VQoorQDp/dd/idkrpY0pobLZKVpv90WHvG4PDlLmDFH+YDXDzBG45LdieuSq7xs9dtU/Y3U7epkouIKS2MhJe0hFBkPl0Wx4VvfCGOboMiNqbhYq8YC13RTXJeBifQ6H4r31heqq8y4ZgXdvmGaezW56FxRdweCWmgfoR2B22QPCV5ljhtq1w9xRdmvAPjwEVH6T3VDO7wp66B4r5toD7i33raccJZ9DDjPVJqPPK9e8N43ugkuLMnatPPp5rJXVZrRKaMwONaUdh19FuLbezZmNBoCARrqNlnbIPDndTejh3r9RXzS9WgpOMn6MdoXDjGUUvNf2BW5stndhtEHhnqHAHsQaJbLbcX5YyT/KT9CvQr+m8aCN5FTShyqKhZsSZIadopby/gKd7jaK+YPZw/dpb3cD7gEVgrqUx0yUSJynbUoPKW4pUuKs1hvY7CpGqPEpWOTCFmFWaPMLS3ZHSizcEv36/wBla2e3gU+qqqxclhBUJKLyzbObib5e9Zm8IUXZ7+bhpXPZV881arPoU5Qk8mncVYVIrBUzw1B1HUaoGz2sxGhHmBqO6s5W9UHMwOFD/wAdQma9uq63eDPoXLt3sg2O/BzSvvwc1STWN7dPbHTX0+iHZC9xo1hr2oPMkUWc+jcP3jUj0lqXBFxrISxhP6iPgSPiseQvVrBw+21tET6BjC0l+jic8vefVRcQ/hzFG2sYNOla6V1zr5pW5s3Uq4i1wksllCvop6mny8nlhCRWV5XQ6I827H68laXHwS605eNGwnQEE+8ZLP8AZKyk4uPA2rim0pJ8mWITaK/v3hCayuIdRwGpbXTsc11y8GT2k0jwA0qA5wBp2UezVU8aQlWpvvO4evc1bE7PXCeW9D0WqjlBWdu7hqWG0O8VtPDBqQajE5pDaEa7nyVxEaAnmV52/pKFVxxh941SqbZXAYbSPuq5C+OuSGgu6wIfn0PMZFMfMR+bPqNfMbot7QhZo1EXkKSa4Gw2jln97jZTT5hB+F5HmFN4xpR3qPmETjvlERnthlHetjqqr/BrVTxgjmOYVdLAtG2upUsYFqkSG7bc5nskjkKkDXRc+2tlmDXiuEZVGVSRWg9NeSBtdnqktpNWyDX9Xca/fVets+k3Wjpfd3GbK1gp6u95/c9DsNmjkszm+FEHMoQQxuIjrksbbYXMtDcNKOFMzkKGvc5HTotBwtegyNagih7FBcRwUdUfpcCD50+BK3Gk4ZXqZcJuNTTLzT/ovLPdUpsxkEjHBpzZQg961PwWal8QuoGmnp5LWcOz4rNM3m0HbZZ61SUcUj0neVbWi6lPD7SW/g0WWtKE6iT8PmmV8loLDhcKH49julFvbzRZeHCjwHdwCoY7tgBqIwD3JHoTRZNP8S4j+pDfyNJ9HRfDEFqrupWWjOgzSOs8dcmgffJRTmmYVk/xLFrsU3nzKPy7fd7BpxAVIoErJyfWmoUNntWJlPJCCYteOh+STh+JLnLzCPz+pdW6KpRSabLVtpIU7Le7mqwTA9CuL+q3Lfp21qx7b0vwf1M2pYVIvs7ospLcSkE3VAeJ1Uf+MplumZdMWcY51p+hQ7Kq+4uGWiiKdbA1hdXQd/L5eaomWqqW0PxACuW6o/PbKUc6seWGFHo+spcCuv8AwZYiNzRWl2caVaWl2Nu4J96xF7F7HV1buOnfmh2QAjGz2mggkeehHyQUuko3G8VlfMeVioR3bT+XoegSXNJaInTRta2HPN5/MN8LaZjqadFnrK99mlA0BNWGtfKp+atuH+IzlnUaEHSnKiJvewskBp+V2Y5tPTqFpqLqdrPp9GZ7qRpdhrC7/qi5vG1stVnDzTxG0Du3NZCwW02a0DOgBBbt3Cn4ds9X4J3PyOH2KN10OYNdjsor9hbHO2lXBryGlwFRkfp7kOyjjH34BptzeXn08VumW1929kry9hpiA9aIaKIU1pQKzvW2mSCEE4qChr3AVa9i8d+JKcYunLGG00/hwa3Rc861ytn+4pY1cmNcuXlcM2dSCMKjcpeaY9irRa1sMLQopGKRozzSTI1yVvgr3tz5IeSQ7ivUZe5FvCElbRNRFpZQLMyqjbAC0g6H7qiHtqu8LkfmmadWVNqUXuilrJBd+KF3RG3reFWGursh1P8AbVRtBG1eqbJE1+R8q6hegpdO6Y6HESnZqc1N8l5cNrwtPVpHqg7bm776oazMewa5KUv5q3pXpGhWtNFN5ba+RRbWtSFxqlxuNGS4OSFQucQvJJZNdvBOukaCM1CHqTxsl2CVJMCinwmh2y+/cltTtCNky1szr6p7QHN7fBXbchQeuLiSRy8lIXICB9CQifgolHcXy+CZz6IeJ1SSm2iSgT7PHTJdjCBzlhUYUwSRx5KZvRUNjEUBW+zhwVJDA6J9W9iNiORWklGSCli3TFCtKnvFgzSezA2mhxR5c27j6jqr2776DhRyp2QjdI2Kjwdt/MU/uvS2nTbi0pr4mdcWcakd/wD00EFpHi5bUr61H31UHFhocQ/jHvP91V3M7DI4fzVV3bohJQEVGufRehrXCVtOq+5Myo0uruYwXkNs89WtCJx1Kis0IA0on0ovn/SvSPt1SLSworB6OytPZotZ5YpXLiUiykO7k5fVdRCsdupA7JA44LlLJxkBUNpfyUoahLW7NHFblc3sDiXNOMdUxrVI0q9i68zhZU9tlFUTAyqe/JVOb4LVBYyRf4XZQOslUZVOwqFNoLQmVZjI0UL5HdCrZ1nBUEtkVkaiKZU2VhnpqD8Upmad1PJZyh5IhuFcmmUNNDKqSNyGfZ+WSbUj+6sxkBPATNmCgGS4Xfe6JEyhnhrmEUdtmFGWHkbM2hqEZC6oCjggxNp5H5KazxUyKGTWMFlSG+rxIJm1cBtqjrNCoWRVerWzQCiqqTwiKcMsaxqkZGiWwpMCV1ZG9GCCSz1QkkGSvYWAqCaxBDGrh4JlR2yijMCQWdGzMplVIx4omNbwLuKzgHdZG6/q5hWcUdAKnNCx+07o34ojFmN0crqto6rU8eB0aUNWvG/cER0Hmm4QmtenYUkNZyRubmkU3hE8vclRZI0gz89FIAQE/AKpr8l2chY7yCe05ckG6SqdbJKlDxsOyvhFYFpyecE4Ypo4kkLUYxuSGUg4xyMZkleucUwuVZYOAzT8ahcUgcVOAc4JxKnE1UOMKM2gBRpC1Y5J5oggp4gnOnoojNVWRi0VTkmDPhURjRT3KNXpsocUCOs3LI+5IGnQjX0Rro66Jwi2oi1g9WTXXAMQ5EUKPvC7KUfyyP1VfYnYXZ+X91qbOMbKHcUPySVabhLUatvBVaTi+TJwxjEeo+atrK2iDmgwPI7oiJyKb1IUgtDwwp8lMt03w+iYwIkR0FVQ9hldoSMptolyXF1KKOTRcluS3tgrZ5KoN8mw3RVtcBVV8Dc6lPQW2TNqPfBbXeAMkYbPmgbIc1ZMJS1TKY1Sw0NwAJjnUUpNFEBXNAg35EZbXUrk8hcjIwODkNNMnyGiAmfUooRyROeCN+ZRdmgUUMJRjUc5dyK4x3yzsCV2i5z1xeKKou2Iw7ZI73Jr3AaKF1pVijkrbwTF6Y+ZDPtKhdMrFAqcyeS0bId0yjkzURCtjFFMpMmE1VKJECHEJfHRuBCkFOlTPFUJeFHjXKILkHsmUzZ1WCVSskQuBZGoFSyq5ui8zQBZ9z0+C1YSq6lJSjgvt63VzNNfkNWh4317qvs81R8UZYLc2RhYfLuqpr8DyErTi8OL7hq5S1KouGW8ESJe2gQdmmUplqqpJ5ChJaRS1RWlwCcOqAlfjdTYao4xyyucsIgfHjzOmyhdHRW4g0og7VGr4z7haVPCyR2U5q0ieVU2c0Ksw7LLU/BBUQdJ4R0khOWwT2NTGMopYlUy6Ky9xXHouSSEVXLkW4ArSckCNVy5MQ4E58htm+/RSP8AolXKt8lq90hB0+91233ySLlIIHaCg3HNcuTUBWYxqexIuRsrRKd0O7VcuXRJfBG9MC5crEAc5RFcuRIEe1OXLlzOQ5xTXrlyhErksLqd7Q8lNeX5x5LlyVf+Q06n+ENsh08kdHolXJSfJ1LgHtpy9UPZPyLlyOPugS98sYNR2KHvDRIuVUPeLp+4V0Yz8/mrOy6lIuV1UXo8kgUu331XLlQxlDHnNKuXIkSf/9k=">
            <a:extLst>
              <a:ext uri="{FF2B5EF4-FFF2-40B4-BE49-F238E27FC236}">
                <a16:creationId xmlns:a16="http://schemas.microsoft.com/office/drawing/2014/main" id="{37C05CE4-2C50-4918-AC9D-A58ACEB204B5}"/>
              </a:ext>
            </a:extLst>
          </p:cNvPr>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endParaRPr lang="pl-PL" altLang="pl-PL" sz="1800"/>
          </a:p>
        </p:txBody>
      </p:sp>
      <p:sp>
        <p:nvSpPr>
          <p:cNvPr id="106504" name="AutoShape 10" descr="data:image/jpeg;base64,/9j/4AAQSkZJRgABAQAAAQABAAD/2wCEAAkGBhQSERQUEhQVFBUUFxQYFRgXGBcXFxcXFRUVFBgXFxQXHCYeFxwkHBcUHy8gIycpLCwsFR4xNTAqNSYrLCkBCQoKDgwOGg8PGiwkHyQsLC0qLC0vLCksLCwsLCwsLiwpLCwsLCkvLCwsKSwsLCwsLSwsLCwpLCksLCkpLCwsLP/AABEIAMIBAwMBIgACEQEDEQH/xAAcAAABBQEBAQAAAAAAAAAAAAAEAQIDBQYABwj/xAA/EAABAwEGBAMGBAQFBAMAAAABAAIDEQQFEiExQQZRYXETgZEiobHB0fAHMkJyUmKi4RQjgpLxM2OywhUWU//EABsBAAIDAQEBAAAAAAAAAAAAAAIEAQMFAAYH/8QANREAAgEDAwAHBgYBBQAAAAAAAAECAwQREiExBRMiQVFhcRQygaHR8AYVI5GxwTMkQlJi4f/aAAwDAQACEQMRAD8Ajt9owMcdgCfRedyy4nFx1JqfPNavi+3tDcDdXZnoAsgsbo2lpg5vvKKnIqcmVS1WkypjwntKiTghZwSxys7pt5jeDXf/AIKp2vU8bldb1nRmpfuU1qaqRwa/iayB4baWAUfRsgGgfQUPYj5c1n6q74Zt7XtdBIfYeKfRw6gqptlkdFI5jtWmnfkR0IofNd0jQSl1sOJfyU203jq5cr+AaaHEEIbuCNquWZGTQ4mBtsgCiksgqjnKFyNSZKYMyygK1uWGsmHYtPyQSPuQ0mb2I91U/YvNeGfEXum+ql6E3FtyNjkbQaiv/iqVlkotXxoPbj6s+TVnaIL96a8or72ItZuVJN/e4O4IeWGqLe1ROalIsZAHWQJWwAIlwTC1XamdkjouKcQmlSgWJRdRcUhKIE5IuXLjhCkKckopOEISEJyRccK0ZaLk9oyXIgh8kpcakk9zVMqnJEWMBiJQkSqAWKEtUlUqHBA4FTRuUAUrEOCQ2yzljg4ahai9mC0QNnbm+MBr+ZZs7/Scj0PRZ+67pdLn+Vu7j8huVp7G5lmaWtrnqXHWuoppTsFr2ltOrRlCa7L4b8TKua8YVE47yXK8jMxwud+UF3YE/BSm7Zf/AMpP9jvor93FLgKNNB0GXyTG8VSjRxVX5TTXNT5B+11P+BmnsINCKd8ionNWx/8As7nZSeHIOT2/UKKW77NPoDA86FubCf2/QhUz6JqJZpyTDV7Fe+mjIgI268pmd/kU+8LqfC4B1CD+Vwza7sfkcwm2IUkZ+4fFKW6lTrxUlhpovqyU6Ta8C54xGcJ/k+TVng1abittWwH+Uj4LP4FPSe1zL4fwVWT/AEYkBaonxIstTHNWemOZAHMUbgi5GodwVsZEkBCbRPcmFWo4YQkTikojBG0XJUikg5clXLjhCE1PKapRxIzRckAXLiRxCapS1IWqwsZGlS0SKCBAnBInBQQxwVlc13+K/P8AK3Xr0VaFqbqaGRDnqnrKgqlTMuEKXVRwh2eWF2y3iMYW0FBQAaBVJDn5uOefzXSPqSSiI4cqvOEbfxHyWtKbqPyQjCCpx8yMQD6qQMCs7FYy/wD6UJd1dl8iVcQ8M2o6RMHeqHrKMeZBaK0uImULEkbi05GnTb0Wtl4Tnp7UDD+11D7x81S2258GodGeUgoOwePZ8qqYzhJ9iS/gFxnH34tfMfY7Y2RpjkFQdRX+phOhH3kqx9iMczWk1o5hBGjgXChH3zTXgsOeRC1nCdtgkLmzxte4AFtR7QFc6HYZqqvRVZxl/ui18UDDNPKXuv5FfxO2sUB7j4rPtjrpvoBuvVLw4bs1rjGBzo8Owz2Ood8Vl2WNtnc5rMiCRj/UR32HQUSNawneXLktl5hxrK1opPf0KizcLTP1AjHOQ4f6RV3uR44JZT2rQK9GZernBNtV54enf6alAvtT3aYz2FAnI9E29PZ5bKvbK0t0kgmXgdh/LaW/6m0+Diqe3cE2hgq0NlH/AGzU0/aaH0BRTvGGz0sd6ysOfvyPuUS6Nt+5NFsbqt5MyE0RaSHAgjUEUI7g6KOi3stohtQwzN9rQO0eOz9+xyWUvm5XQOofaY78jhv0I2d0WZcWM6K1LePj9R2jdRqPS9peH0KuiQhOTSk0NDaJEqRSRgVKm0XLjsCppSptVxw9mi5czRciwFgKomkIi2WYxvcx2rTTvyI6EZocrotNZQY0hJhTlxC44aAlouSqQWT2SKpHei0UmTabBUt2x1e0efzVrfUmFobz+H3QLbofp0WzNq9uqokFkq5wwjE79I5D+I9TsFvOHODA6j5vacaa/fuVPwRdQp4jsySvSbEaLOqVpS27h2FNZyWN3XWxgADQraOIDZAWeVGwzg6EHsqUORwibAOSDttzxyAhzRn0RoclRBYTPLOLvw9LWl0AyAJw5mnVnTm3TlQ6+aXLNIy01dUZFvoar6cewHVeN/iDw6LPa8bBRkvtjkHVo8D3H/V0WjaVHOaUnxwZt1SVOEmlsyxui2E9CqLiW3PbNgFSXAkU1ypl70RdU1CFdvu5sksb3DYj1ofktS4bpxco84MC3xOahPjJRXPwhPPR35a7/q/3EfCi1tj/AAvj1kJcf5nOPxK012NAaAFbsK8869SfLPT07anFcGOd+GsNMqt7OcPgVT3n+HsjQcLsbeTs/wCoZj3r0tdRHC4qQ4kwp2lKfMT5+vO6HRuoQWn+E7/td+rtqo7POJGmGXNrtDuCND3GxXs3EnC0dpjIIz1FMiCNC07FeK31dz7PK5j8nNzrpjboHjlyPIjqnqNyp7SXr4My69o4cP0fejMXhYTFI5jtRoeYOYIQpC0PEIxxxSb5sd8R81QELHuKapVHFcd3oO0JupTTfPeRkLsKekVJdgbhSUT1xXEEZCQhPSUXHHMGSVOYMlyLJJoeLgfFaaasA/2k/UKhJXoN93P48eEHCQagnSuYzp3WEt9idE8sfqOWhB0I6LPsK8Z01DvRbOLTIF1U1ctAAVOCaE+PUI4rLwBJ4Ra3MysoUt/P/wAynYeX/NUnD3/VUV/u/wA5/Qj4Lbkv9P8AEzYPNx8DZ8L20Na0dlprZfwhjxEVJya3mfkBuvNrivClFobXG6ZuIAkMFNMgTnrXt6JCjR6ypgZq1urhkqb74ve41lkNM6NGQH7Wj4mvdEXfeDmwxWlkgaJJHxtwuLXh0YBNQM6UP3ULzm3zl0jieZHYA0omxOV/tDg8RWwx7LCS358T6R4L4xM58GYgyAEtdpiA1Dhs7fqKrZNkXgvBtrcJrM7OuOOv+qjT6gle1stCXuYqMsx7ybebw4yecMsC9YT8VmgwQncS08nMd9Atc6deefiJeON8UQ0BMh9MLf8A29FNpl1o4IvJpUZZM/YTotVZHVZ15/BZayrS3dovSVV2TycH+oaW6reHDqMj3VnPfMcLcUr2sbzcdegGpPQLHC0mJ2LbcDU8qdarzzibiNz3GSUnkG7NGzWg+/mc1hVLPE2+Inoba8co6eZfe568fxKslaVkPXAaehNfcr67L6htDcUMjXjcaEd2nML5muXiuJs4Npje+CjgWsdR4JHsuBqAaGhorfhfitzXtfGSx7PhyP8AE3og6qlPaLeRxzrQ3kk15H0esL+JfDniwGVg9uKrv3Np7bfMe8Bai4r5baYI5W5YxmP4XDJzfI1RNrAc0g55JTLixiSU4nznaG4rK/fCWkHzAr6OWdK2V93d/hzaodmYg39po9n9JaPJY9wRX2NUX4ozrbbWvMjK5LRJRIZGTlyWi6inJGRlEhTy1NIXZIyPjbkuXN0XIshbnrUkfqqDiC7hLGaCrwCW868h3WmOYQNoi3XjaFRwkpI06sMo8qcKdFy1XE1zAh0zciKYxzzpi6HmsvReut6yrQ1IzpJp4GqSPVWlzcMvnIqWxMP636U6DUrWxcB2dzS2CSW0Pb+ZzcLIx0xO1PQVK1KNtNtSeyE6leCyluZfhw/5oTuI7NSd381D6tB+aON0GzTNoHEZg5A003H9kffd2umax8YLy0EODQSaCrmnLu4eQWs6b6nT3pmcqq69SXDRkbJIWmi3vBV5sJMchAxUo6gryIrqK5LFyQUJqCCMiDke9FNFUaLMjPRLJoTj1kQnjHgV7JnPgALHnFhrQjFU9s6Eqmu/hiQuHiDCNaVBJ9FpoL2fShNR18gi4HNcauNegy96YcrdvV9/fxAhUuktG3qWPCV21ma/RkWfdwHsgdtelAvQWWpY+x3k1oAbQAaAIz/5gc0jWm6ssjNNdXHdmgtt5hrCSaAAk9gvNbXazPM6Q5VyaOTRkPr3JR173uZvZafY369O3xQUca2LC1dNa5csyr26U+xEngatJdUdfvos/E1aS5uXT3LQrPETLo71Ce2WbJeZfiRdDsDZmjIO9vpUUDu1cu56r1+3WR1NMqa8z90WbvCyhwLXNBa4EOB0IIoQUpHFWm4j+p29VVEjwOit+HGEzCnI1++62b/wrY+ro5sIrm0gEjfWuaIsPDjYT4cYLnk06u1Fa7U9EjTtZRlmXCNWr0jTccQ3b4N7+Gs5FmkB0Epp5sYTutY60LN3FZxZ4Wxg1OZcebjmfp2CLdbFmVpKU20NUm4wSZhPxPhAke4friir3Ejm/ANXmrgvSvxKmq0ftaP6yfkvOC1BdveC/wCv9sXoveb8/wCkQ0XUUhC6iTyXkeFJRPIXMbUgczQVyGfM7KckBdz3O+0ytjYNSMR2a3dxO32Fv7Rw9ZWNAEDDhpQnESabuOLOu40zSXLCyzRYIyHE5ueMsTuY6DQdq7pLRKXLz1zczq1Oy8RXzH4RjTh4tg4i/hZG1uwbGyg7VC5HRR5DIrlR1rI6t+Ia2RJ4VQoorQDp/dd/idkrpY0pobLZKVpv90WHvG4PDlLmDFH+YDXDzBG45LdieuSq7xs9dtU/Y3U7epkouIKS2MhJe0hFBkPl0Wx4VvfCGOboMiNqbhYq8YC13RTXJeBifQ6H4r31heqq8y4ZgXdvmGaezW56FxRdweCWmgfoR2B22QPCV5ljhtq1w9xRdmvAPjwEVH6T3VDO7wp66B4r5toD7i33raccJZ9DDjPVJqPPK9e8N43ugkuLMnatPPp5rJXVZrRKaMwONaUdh19FuLbezZmNBoCARrqNlnbIPDndTejh3r9RXzS9WgpOMn6MdoXDjGUUvNf2BW5stndhtEHhnqHAHsQaJbLbcX5YyT/KT9CvQr+m8aCN5FTShyqKhZsSZIadopby/gKd7jaK+YPZw/dpb3cD7gEVgrqUx0yUSJynbUoPKW4pUuKs1hvY7CpGqPEpWOTCFmFWaPMLS3ZHSizcEv36/wBla2e3gU+qqqxclhBUJKLyzbObib5e9Zm8IUXZ7+bhpXPZV881arPoU5Qk8mncVYVIrBUzw1B1HUaoGz2sxGhHmBqO6s5W9UHMwOFD/wAdQma9uq63eDPoXLt3sg2O/BzSvvwc1STWN7dPbHTX0+iHZC9xo1hr2oPMkUWc+jcP3jUj0lqXBFxrISxhP6iPgSPiseQvVrBw+21tET6BjC0l+jic8vefVRcQ/hzFG2sYNOla6V1zr5pW5s3Uq4i1wksllCvop6mny8nlhCRWV5XQ6I827H68laXHwS605eNGwnQEE+8ZLP8AZKyk4uPA2rim0pJ8mWITaK/v3hCayuIdRwGpbXTsc11y8GT2k0jwA0qA5wBp2UezVU8aQlWpvvO4evc1bE7PXCeW9D0WqjlBWdu7hqWG0O8VtPDBqQajE5pDaEa7nyVxEaAnmV52/pKFVxxh941SqbZXAYbSPuq5C+OuSGgu6wIfn0PMZFMfMR+bPqNfMbot7QhZo1EXkKSa4Gw2jln97jZTT5hB+F5HmFN4xpR3qPmETjvlERnthlHetjqqr/BrVTxgjmOYVdLAtG2upUsYFqkSG7bc5nskjkKkDXRc+2tlmDXiuEZVGVSRWg9NeSBtdnqktpNWyDX9Xca/fVets+k3Wjpfd3GbK1gp6u95/c9DsNmjkszm+FEHMoQQxuIjrksbbYXMtDcNKOFMzkKGvc5HTotBwtegyNagih7FBcRwUdUfpcCD50+BK3Gk4ZXqZcJuNTTLzT/ovLPdUpsxkEjHBpzZQg961PwWal8QuoGmnp5LWcOz4rNM3m0HbZZ61SUcUj0neVbWi6lPD7SW/g0WWtKE6iT8PmmV8loLDhcKH49julFvbzRZeHCjwHdwCoY7tgBqIwD3JHoTRZNP8S4j+pDfyNJ9HRfDEFqrupWWjOgzSOs8dcmgffJRTmmYVk/xLFrsU3nzKPy7fd7BpxAVIoErJyfWmoUNntWJlPJCCYteOh+STh+JLnLzCPz+pdW6KpRSabLVtpIU7Le7mqwTA9CuL+q3Lfp21qx7b0vwf1M2pYVIvs7ospLcSkE3VAeJ1Uf+MplumZdMWcY51p+hQ7Kq+4uGWiiKdbA1hdXQd/L5eaomWqqW0PxACuW6o/PbKUc6seWGFHo+spcCuv8AwZYiNzRWl2caVaWl2Nu4J96xF7F7HV1buOnfmh2QAjGz2mggkeehHyQUuko3G8VlfMeVioR3bT+XoegSXNJaInTRta2HPN5/MN8LaZjqadFnrK99mlA0BNWGtfKp+atuH+IzlnUaEHSnKiJvewskBp+V2Y5tPTqFpqLqdrPp9GZ7qRpdhrC7/qi5vG1stVnDzTxG0Du3NZCwW02a0DOgBBbt3Cn4ds9X4J3PyOH2KN10OYNdjsor9hbHO2lXBryGlwFRkfp7kOyjjH34BptzeXn08VumW1929kry9hpiA9aIaKIU1pQKzvW2mSCEE4qChr3AVa9i8d+JKcYunLGG00/hwa3Rc861ytn+4pY1cmNcuXlcM2dSCMKjcpeaY9irRa1sMLQopGKRozzSTI1yVvgr3tz5IeSQ7ivUZe5FvCElbRNRFpZQLMyqjbAC0g6H7qiHtqu8LkfmmadWVNqUXuilrJBd+KF3RG3reFWGursh1P8AbVRtBG1eqbJE1+R8q6hegpdO6Y6HESnZqc1N8l5cNrwtPVpHqg7bm776oazMewa5KUv5q3pXpGhWtNFN5ba+RRbWtSFxqlxuNGS4OSFQucQvJJZNdvBOukaCM1CHqTxsl2CVJMCinwmh2y+/cltTtCNky1szr6p7QHN7fBXbchQeuLiSRy8lIXICB9CQifgolHcXy+CZz6IeJ1SSm2iSgT7PHTJdjCBzlhUYUwSRx5KZvRUNjEUBW+zhwVJDA6J9W9iNiORWklGSCli3TFCtKnvFgzSezA2mhxR5c27j6jqr2776DhRyp2QjdI2Kjwdt/MU/uvS2nTbi0pr4mdcWcakd/wD00EFpHi5bUr61H31UHFhocQ/jHvP91V3M7DI4fzVV3bohJQEVGufRehrXCVtOq+5Myo0uruYwXkNs89WtCJx1Kis0IA0on0ovn/SvSPt1SLSworB6OytPZotZ5YpXLiUiykO7k5fVdRCsdupA7JA44LlLJxkBUNpfyUoahLW7NHFblc3sDiXNOMdUxrVI0q9i68zhZU9tlFUTAyqe/JVOb4LVBYyRf4XZQOslUZVOwqFNoLQmVZjI0UL5HdCrZ1nBUEtkVkaiKZU2VhnpqD8Upmad1PJZyh5IhuFcmmUNNDKqSNyGfZ+WSbUj+6sxkBPATNmCgGS4Xfe6JEyhnhrmEUdtmFGWHkbM2hqEZC6oCjggxNp5H5KazxUyKGTWMFlSG+rxIJm1cBtqjrNCoWRVerWzQCiqqTwiKcMsaxqkZGiWwpMCV1ZG9GCCSz1QkkGSvYWAqCaxBDGrh4JlR2yijMCQWdGzMplVIx4omNbwLuKzgHdZG6/q5hWcUdAKnNCx+07o34ojFmN0crqto6rU8eB0aUNWvG/cER0Hmm4QmtenYUkNZyRubmkU3hE8vclRZI0gz89FIAQE/AKpr8l2chY7yCe05ckG6SqdbJKlDxsOyvhFYFpyecE4Ypo4kkLUYxuSGUg4xyMZkleucUwuVZYOAzT8ahcUgcVOAc4JxKnE1UOMKM2gBRpC1Y5J5oggp4gnOnoojNVWRi0VTkmDPhURjRT3KNXpsocUCOs3LI+5IGnQjX0Rro66Jwi2oi1g9WTXXAMQ5EUKPvC7KUfyyP1VfYnYXZ+X91qbOMbKHcUPySVabhLUatvBVaTi+TJwxjEeo+atrK2iDmgwPI7oiJyKb1IUgtDwwp8lMt03w+iYwIkR0FVQ9hldoSMptolyXF1KKOTRcluS3tgrZ5KoN8mw3RVtcBVV8Dc6lPQW2TNqPfBbXeAMkYbPmgbIc1ZMJS1TKY1Sw0NwAJjnUUpNFEBXNAg35EZbXUrk8hcjIwODkNNMnyGiAmfUooRyROeCN+ZRdmgUUMJRjUc5dyK4x3yzsCV2i5z1xeKKou2Iw7ZI73Jr3AaKF1pVijkrbwTF6Y+ZDPtKhdMrFAqcyeS0bId0yjkzURCtjFFMpMmE1VKJECHEJfHRuBCkFOlTPFUJeFHjXKILkHsmUzZ1WCVSskQuBZGoFSyq5ui8zQBZ9z0+C1YSq6lJSjgvt63VzNNfkNWh4317qvs81R8UZYLc2RhYfLuqpr8DyErTi8OL7hq5S1KouGW8ESJe2gQdmmUplqqpJ5ChJaRS1RWlwCcOqAlfjdTYao4xyyucsIgfHjzOmyhdHRW4g0og7VGr4z7haVPCyR2U5q0ieVU2c0Ksw7LLU/BBUQdJ4R0khOWwT2NTGMopYlUy6Ky9xXHouSSEVXLkW4ArSckCNVy5MQ4E58htm+/RSP8AolXKt8lq90hB0+91233ySLlIIHaCg3HNcuTUBWYxqexIuRsrRKd0O7VcuXRJfBG9MC5crEAc5RFcuRIEe1OXLlzOQ5xTXrlyhErksLqd7Q8lNeX5x5LlyVf+Q06n+ENsh08kdHolXJSfJ1LgHtpy9UPZPyLlyOPugS98sYNR2KHvDRIuVUPeLp+4V0Yz8/mrOy6lIuV1UXo8kgUu331XLlQxlDHnNKuXIkSf/9k=">
            <a:extLst>
              <a:ext uri="{FF2B5EF4-FFF2-40B4-BE49-F238E27FC236}">
                <a16:creationId xmlns:a16="http://schemas.microsoft.com/office/drawing/2014/main" id="{EEEE5A84-2F3C-47BD-BD14-76CCE8EF4045}"/>
              </a:ext>
            </a:extLst>
          </p:cNvPr>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endParaRPr lang="pl-PL" altLang="pl-PL" sz="1800"/>
          </a:p>
        </p:txBody>
      </p:sp>
      <p:sp>
        <p:nvSpPr>
          <p:cNvPr id="106505" name="AutoShape 12" descr="data:image/jpeg;base64,/9j/4AAQSkZJRgABAQAAAQABAAD/2wCEAAkGBhQSERQUEhQVFBUUFxQYFRgXGBcXFxcXFRUVFBgXFxQXHCYeFxwkHBcUHy8gIycpLCwsFR4xNTAqNSYrLCkBCQoKDgwOGg8PGiwkHyQsLC0qLC0vLCksLCwsLCwsLiwpLCwsLCkvLCwsKSwsLCwsLSwsLCwpLCksLCkpLCwsLP/AABEIAMIBAwMBIgACEQEDEQH/xAAcAAABBQEBAQAAAAAAAAAAAAAEAQIDBQYABwj/xAA/EAABAwEGBAMGBAQFBAMAAAABAAIDEQQFEiExQQZRYXETgZEiobHB0fAHMkJyUmKi4RQjgpLxM2OywhUWU//EABsBAAIDAQEBAAAAAAAAAAAAAAIEAQMFAAYH/8QANREAAgEDAwAHBgYBBQAAAAAAAAECAwQREiExBRMiQVFhcRQygaHR8AYVI5GxwTMkQlJi4f/aAAwDAQACEQMRAD8Ajt9owMcdgCfRedyy4nFx1JqfPNavi+3tDcDdXZnoAsgsbo2lpg5vvKKnIqcmVS1WkypjwntKiTghZwSxys7pt5jeDXf/AIKp2vU8bldb1nRmpfuU1qaqRwa/iayB4baWAUfRsgGgfQUPYj5c1n6q74Zt7XtdBIfYeKfRw6gqptlkdFI5jtWmnfkR0IofNd0jQSl1sOJfyU203jq5cr+AaaHEEIbuCNquWZGTQ4mBtsgCiksgqjnKFyNSZKYMyygK1uWGsmHYtPyQSPuQ0mb2I91U/YvNeGfEXum+ql6E3FtyNjkbQaiv/iqVlkotXxoPbj6s+TVnaIL96a8or72ItZuVJN/e4O4IeWGqLe1ROalIsZAHWQJWwAIlwTC1XamdkjouKcQmlSgWJRdRcUhKIE5IuXLjhCkKckopOEISEJyRccK0ZaLk9oyXIgh8kpcakk9zVMqnJEWMBiJQkSqAWKEtUlUqHBA4FTRuUAUrEOCQ2yzljg4ahai9mC0QNnbm+MBr+ZZs7/Scj0PRZ+67pdLn+Vu7j8huVp7G5lmaWtrnqXHWuoppTsFr2ltOrRlCa7L4b8TKua8YVE47yXK8jMxwud+UF3YE/BSm7Zf/AMpP9jvor93FLgKNNB0GXyTG8VSjRxVX5TTXNT5B+11P+BmnsINCKd8ionNWx/8As7nZSeHIOT2/UKKW77NPoDA86FubCf2/QhUz6JqJZpyTDV7Fe+mjIgI268pmd/kU+8LqfC4B1CD+Vwza7sfkcwm2IUkZ+4fFKW6lTrxUlhpovqyU6Ta8C54xGcJ/k+TVng1abittWwH+Uj4LP4FPSe1zL4fwVWT/AEYkBaonxIstTHNWemOZAHMUbgi5GodwVsZEkBCbRPcmFWo4YQkTikojBG0XJUikg5clXLjhCE1PKapRxIzRckAXLiRxCapS1IWqwsZGlS0SKCBAnBInBQQxwVlc13+K/P8AK3Xr0VaFqbqaGRDnqnrKgqlTMuEKXVRwh2eWF2y3iMYW0FBQAaBVJDn5uOefzXSPqSSiI4cqvOEbfxHyWtKbqPyQjCCpx8yMQD6qQMCs7FYy/wD6UJd1dl8iVcQ8M2o6RMHeqHrKMeZBaK0uImULEkbi05GnTb0Wtl4Tnp7UDD+11D7x81S2258GodGeUgoOwePZ8qqYzhJ9iS/gFxnH34tfMfY7Y2RpjkFQdRX+phOhH3kqx9iMczWk1o5hBGjgXChH3zTXgsOeRC1nCdtgkLmzxte4AFtR7QFc6HYZqqvRVZxl/ui18UDDNPKXuv5FfxO2sUB7j4rPtjrpvoBuvVLw4bs1rjGBzo8Owz2Ood8Vl2WNtnc5rMiCRj/UR32HQUSNawneXLktl5hxrK1opPf0KizcLTP1AjHOQ4f6RV3uR44JZT2rQK9GZernBNtV54enf6alAvtT3aYz2FAnI9E29PZ5bKvbK0t0kgmXgdh/LaW/6m0+Diqe3cE2hgq0NlH/AGzU0/aaH0BRTvGGz0sd6ysOfvyPuUS6Nt+5NFsbqt5MyE0RaSHAgjUEUI7g6KOi3stohtQwzN9rQO0eOz9+xyWUvm5XQOofaY78jhv0I2d0WZcWM6K1LePj9R2jdRqPS9peH0KuiQhOTSk0NDaJEqRSRgVKm0XLjsCppSptVxw9mi5czRciwFgKomkIi2WYxvcx2rTTvyI6EZocrotNZQY0hJhTlxC44aAlouSqQWT2SKpHei0UmTabBUt2x1e0efzVrfUmFobz+H3QLbofp0WzNq9uqokFkq5wwjE79I5D+I9TsFvOHODA6j5vacaa/fuVPwRdQp4jsySvSbEaLOqVpS27h2FNZyWN3XWxgADQraOIDZAWeVGwzg6EHsqUORwibAOSDttzxyAhzRn0RoclRBYTPLOLvw9LWl0AyAJw5mnVnTm3TlQ6+aXLNIy01dUZFvoar6cewHVeN/iDw6LPa8bBRkvtjkHVo8D3H/V0WjaVHOaUnxwZt1SVOEmlsyxui2E9CqLiW3PbNgFSXAkU1ypl70RdU1CFdvu5sksb3DYj1ofktS4bpxco84MC3xOahPjJRXPwhPPR35a7/q/3EfCi1tj/AAvj1kJcf5nOPxK012NAaAFbsK8869SfLPT07anFcGOd+GsNMqt7OcPgVT3n+HsjQcLsbeTs/wCoZj3r0tdRHC4qQ4kwp2lKfMT5+vO6HRuoQWn+E7/td+rtqo7POJGmGXNrtDuCND3GxXs3EnC0dpjIIz1FMiCNC07FeK31dz7PK5j8nNzrpjboHjlyPIjqnqNyp7SXr4My69o4cP0fejMXhYTFI5jtRoeYOYIQpC0PEIxxxSb5sd8R81QELHuKapVHFcd3oO0JupTTfPeRkLsKekVJdgbhSUT1xXEEZCQhPSUXHHMGSVOYMlyLJJoeLgfFaaasA/2k/UKhJXoN93P48eEHCQagnSuYzp3WEt9idE8sfqOWhB0I6LPsK8Z01DvRbOLTIF1U1ctAAVOCaE+PUI4rLwBJ4Ra3MysoUt/P/wAynYeX/NUnD3/VUV/u/wA5/Qj4Lbkv9P8AEzYPNx8DZ8L20Na0dlprZfwhjxEVJya3mfkBuvNrivClFobXG6ZuIAkMFNMgTnrXt6JCjR6ypgZq1urhkqb74ve41lkNM6NGQH7Wj4mvdEXfeDmwxWlkgaJJHxtwuLXh0YBNQM6UP3ULzm3zl0jieZHYA0omxOV/tDg8RWwx7LCS358T6R4L4xM58GYgyAEtdpiA1Dhs7fqKrZNkXgvBtrcJrM7OuOOv+qjT6gle1stCXuYqMsx7ybebw4yecMsC9YT8VmgwQncS08nMd9Atc6deefiJeON8UQ0BMh9MLf8A29FNpl1o4IvJpUZZM/YTotVZHVZ15/BZayrS3dovSVV2TycH+oaW6reHDqMj3VnPfMcLcUr2sbzcdegGpPQLHC0mJ2LbcDU8qdarzzibiNz3GSUnkG7NGzWg+/mc1hVLPE2+Inoba8co6eZfe568fxKslaVkPXAaehNfcr67L6htDcUMjXjcaEd2nML5muXiuJs4Npje+CjgWsdR4JHsuBqAaGhorfhfitzXtfGSx7PhyP8AE3og6qlPaLeRxzrQ3kk15H0esL+JfDniwGVg9uKrv3Np7bfMe8Bai4r5baYI5W5YxmP4XDJzfI1RNrAc0g55JTLixiSU4nznaG4rK/fCWkHzAr6OWdK2V93d/hzaodmYg39po9n9JaPJY9wRX2NUX4ozrbbWvMjK5LRJRIZGTlyWi6inJGRlEhTy1NIXZIyPjbkuXN0XIshbnrUkfqqDiC7hLGaCrwCW868h3WmOYQNoi3XjaFRwkpI06sMo8qcKdFy1XE1zAh0zciKYxzzpi6HmsvReut6yrQ1IzpJp4GqSPVWlzcMvnIqWxMP636U6DUrWxcB2dzS2CSW0Pb+ZzcLIx0xO1PQVK1KNtNtSeyE6leCyluZfhw/5oTuI7NSd381D6tB+aON0GzTNoHEZg5A003H9kffd2umax8YLy0EODQSaCrmnLu4eQWs6b6nT3pmcqq69SXDRkbJIWmi3vBV5sJMchAxUo6gryIrqK5LFyQUJqCCMiDke9FNFUaLMjPRLJoTj1kQnjHgV7JnPgALHnFhrQjFU9s6Eqmu/hiQuHiDCNaVBJ9FpoL2fShNR18gi4HNcauNegy96YcrdvV9/fxAhUuktG3qWPCV21ma/RkWfdwHsgdtelAvQWWpY+x3k1oAbQAaAIz/5gc0jWm6ssjNNdXHdmgtt5hrCSaAAk9gvNbXazPM6Q5VyaOTRkPr3JR173uZvZafY369O3xQUca2LC1dNa5csyr26U+xEngatJdUdfvos/E1aS5uXT3LQrPETLo71Ce2WbJeZfiRdDsDZmjIO9vpUUDu1cu56r1+3WR1NMqa8z90WbvCyhwLXNBa4EOB0IIoQUpHFWm4j+p29VVEjwOit+HGEzCnI1++62b/wrY+ro5sIrm0gEjfWuaIsPDjYT4cYLnk06u1Fa7U9EjTtZRlmXCNWr0jTccQ3b4N7+Gs5FmkB0Epp5sYTutY60LN3FZxZ4Wxg1OZcebjmfp2CLdbFmVpKU20NUm4wSZhPxPhAke4friir3Ejm/ANXmrgvSvxKmq0ftaP6yfkvOC1BdveC/wCv9sXoveb8/wCkQ0XUUhC6iTyXkeFJRPIXMbUgczQVyGfM7KckBdz3O+0ytjYNSMR2a3dxO32Fv7Rw9ZWNAEDDhpQnESabuOLOu40zSXLCyzRYIyHE5ueMsTuY6DQdq7pLRKXLz1zczq1Oy8RXzH4RjTh4tg4i/hZG1uwbGyg7VC5HRR5DIrlR1rI6t+Ia2RJ4VQoorQDp/dd/idkrpY0pobLZKVpv90WHvG4PDlLmDFH+YDXDzBG45LdieuSq7xs9dtU/Y3U7epkouIKS2MhJe0hFBkPl0Wx4VvfCGOboMiNqbhYq8YC13RTXJeBifQ6H4r31heqq8y4ZgXdvmGaezW56FxRdweCWmgfoR2B22QPCV5ljhtq1w9xRdmvAPjwEVH6T3VDO7wp66B4r5toD7i33raccJZ9DDjPVJqPPK9e8N43ugkuLMnatPPp5rJXVZrRKaMwONaUdh19FuLbezZmNBoCARrqNlnbIPDndTejh3r9RXzS9WgpOMn6MdoXDjGUUvNf2BW5stndhtEHhnqHAHsQaJbLbcX5YyT/KT9CvQr+m8aCN5FTShyqKhZsSZIadopby/gKd7jaK+YPZw/dpb3cD7gEVgrqUx0yUSJynbUoPKW4pUuKs1hvY7CpGqPEpWOTCFmFWaPMLS3ZHSizcEv36/wBla2e3gU+qqqxclhBUJKLyzbObib5e9Zm8IUXZ7+bhpXPZV881arPoU5Qk8mncVYVIrBUzw1B1HUaoGz2sxGhHmBqO6s5W9UHMwOFD/wAdQma9uq63eDPoXLt3sg2O/BzSvvwc1STWN7dPbHTX0+iHZC9xo1hr2oPMkUWc+jcP3jUj0lqXBFxrISxhP6iPgSPiseQvVrBw+21tET6BjC0l+jic8vefVRcQ/hzFG2sYNOla6V1zr5pW5s3Uq4i1wksllCvop6mny8nlhCRWV5XQ6I827H68laXHwS605eNGwnQEE+8ZLP8AZKyk4uPA2rim0pJ8mWITaK/v3hCayuIdRwGpbXTsc11y8GT2k0jwA0qA5wBp2UezVU8aQlWpvvO4evc1bE7PXCeW9D0WqjlBWdu7hqWG0O8VtPDBqQajE5pDaEa7nyVxEaAnmV52/pKFVxxh941SqbZXAYbSPuq5C+OuSGgu6wIfn0PMZFMfMR+bPqNfMbot7QhZo1EXkKSa4Gw2jln97jZTT5hB+F5HmFN4xpR3qPmETjvlERnthlHetjqqr/BrVTxgjmOYVdLAtG2upUsYFqkSG7bc5nskjkKkDXRc+2tlmDXiuEZVGVSRWg9NeSBtdnqktpNWyDX9Xca/fVets+k3Wjpfd3GbK1gp6u95/c9DsNmjkszm+FEHMoQQxuIjrksbbYXMtDcNKOFMzkKGvc5HTotBwtegyNagih7FBcRwUdUfpcCD50+BK3Gk4ZXqZcJuNTTLzT/ovLPdUpsxkEjHBpzZQg961PwWal8QuoGmnp5LWcOz4rNM3m0HbZZ61SUcUj0neVbWi6lPD7SW/g0WWtKE6iT8PmmV8loLDhcKH49julFvbzRZeHCjwHdwCoY7tgBqIwD3JHoTRZNP8S4j+pDfyNJ9HRfDEFqrupWWjOgzSOs8dcmgffJRTmmYVk/xLFrsU3nzKPy7fd7BpxAVIoErJyfWmoUNntWJlPJCCYteOh+STh+JLnLzCPz+pdW6KpRSabLVtpIU7Le7mqwTA9CuL+q3Lfp21qx7b0vwf1M2pYVIvs7ospLcSkE3VAeJ1Uf+MplumZdMWcY51p+hQ7Kq+4uGWiiKdbA1hdXQd/L5eaomWqqW0PxACuW6o/PbKUc6seWGFHo+spcCuv8AwZYiNzRWl2caVaWl2Nu4J96xF7F7HV1buOnfmh2QAjGz2mggkeehHyQUuko3G8VlfMeVioR3bT+XoegSXNJaInTRta2HPN5/MN8LaZjqadFnrK99mlA0BNWGtfKp+atuH+IzlnUaEHSnKiJvewskBp+V2Y5tPTqFpqLqdrPp9GZ7qRpdhrC7/qi5vG1stVnDzTxG0Du3NZCwW02a0DOgBBbt3Cn4ds9X4J3PyOH2KN10OYNdjsor9hbHO2lXBryGlwFRkfp7kOyjjH34BptzeXn08VumW1929kry9hpiA9aIaKIU1pQKzvW2mSCEE4qChr3AVa9i8d+JKcYunLGG00/hwa3Rc861ytn+4pY1cmNcuXlcM2dSCMKjcpeaY9irRa1sMLQopGKRozzSTI1yVvgr3tz5IeSQ7ivUZe5FvCElbRNRFpZQLMyqjbAC0g6H7qiHtqu8LkfmmadWVNqUXuilrJBd+KF3RG3reFWGursh1P8AbVRtBG1eqbJE1+R8q6hegpdO6Y6HESnZqc1N8l5cNrwtPVpHqg7bm776oazMewa5KUv5q3pXpGhWtNFN5ba+RRbWtSFxqlxuNGS4OSFQucQvJJZNdvBOukaCM1CHqTxsl2CVJMCinwmh2y+/cltTtCNky1szr6p7QHN7fBXbchQeuLiSRy8lIXICB9CQifgolHcXy+CZz6IeJ1SSm2iSgT7PHTJdjCBzlhUYUwSRx5KZvRUNjEUBW+zhwVJDA6J9W9iNiORWklGSCli3TFCtKnvFgzSezA2mhxR5c27j6jqr2776DhRyp2QjdI2Kjwdt/MU/uvS2nTbi0pr4mdcWcakd/wD00EFpHi5bUr61H31UHFhocQ/jHvP91V3M7DI4fzVV3bohJQEVGufRehrXCVtOq+5Myo0uruYwXkNs89WtCJx1Kis0IA0on0ovn/SvSPt1SLSworB6OytPZotZ5YpXLiUiykO7k5fVdRCsdupA7JA44LlLJxkBUNpfyUoahLW7NHFblc3sDiXNOMdUxrVI0q9i68zhZU9tlFUTAyqe/JVOb4LVBYyRf4XZQOslUZVOwqFNoLQmVZjI0UL5HdCrZ1nBUEtkVkaiKZU2VhnpqD8Upmad1PJZyh5IhuFcmmUNNDKqSNyGfZ+WSbUj+6sxkBPATNmCgGS4Xfe6JEyhnhrmEUdtmFGWHkbM2hqEZC6oCjggxNp5H5KazxUyKGTWMFlSG+rxIJm1cBtqjrNCoWRVerWzQCiqqTwiKcMsaxqkZGiWwpMCV1ZG9GCCSz1QkkGSvYWAqCaxBDGrh4JlR2yijMCQWdGzMplVIx4omNbwLuKzgHdZG6/q5hWcUdAKnNCx+07o34ojFmN0crqto6rU8eB0aUNWvG/cER0Hmm4QmtenYUkNZyRubmkU3hE8vclRZI0gz89FIAQE/AKpr8l2chY7yCe05ckG6SqdbJKlDxsOyvhFYFpyecE4Ypo4kkLUYxuSGUg4xyMZkleucUwuVZYOAzT8ahcUgcVOAc4JxKnE1UOMKM2gBRpC1Y5J5oggp4gnOnoojNVWRi0VTkmDPhURjRT3KNXpsocUCOs3LI+5IGnQjX0Rro66Jwi2oi1g9WTXXAMQ5EUKPvC7KUfyyP1VfYnYXZ+X91qbOMbKHcUPySVabhLUatvBVaTi+TJwxjEeo+atrK2iDmgwPI7oiJyKb1IUgtDwwp8lMt03w+iYwIkR0FVQ9hldoSMptolyXF1KKOTRcluS3tgrZ5KoN8mw3RVtcBVV8Dc6lPQW2TNqPfBbXeAMkYbPmgbIc1ZMJS1TKY1Sw0NwAJjnUUpNFEBXNAg35EZbXUrk8hcjIwODkNNMnyGiAmfUooRyROeCN+ZRdmgUUMJRjUc5dyK4x3yzsCV2i5z1xeKKou2Iw7ZI73Jr3AaKF1pVijkrbwTF6Y+ZDPtKhdMrFAqcyeS0bId0yjkzURCtjFFMpMmE1VKJECHEJfHRuBCkFOlTPFUJeFHjXKILkHsmUzZ1WCVSskQuBZGoFSyq5ui8zQBZ9z0+C1YSq6lJSjgvt63VzNNfkNWh4317qvs81R8UZYLc2RhYfLuqpr8DyErTi8OL7hq5S1KouGW8ESJe2gQdmmUplqqpJ5ChJaRS1RWlwCcOqAlfjdTYao4xyyucsIgfHjzOmyhdHRW4g0og7VGr4z7haVPCyR2U5q0ieVU2c0Ksw7LLU/BBUQdJ4R0khOWwT2NTGMopYlUy6Ky9xXHouSSEVXLkW4ArSckCNVy5MQ4E58htm+/RSP8AolXKt8lq90hB0+91233ySLlIIHaCg3HNcuTUBWYxqexIuRsrRKd0O7VcuXRJfBG9MC5crEAc5RFcuRIEe1OXLlzOQ5xTXrlyhErksLqd7Q8lNeX5x5LlyVf+Q06n+ENsh08kdHolXJSfJ1LgHtpy9UPZPyLlyOPugS98sYNR2KHvDRIuVUPeLp+4V0Yz8/mrOy6lIuV1UXo8kgUu331XLlQxlDHnNKuXIkSf/9k=">
            <a:extLst>
              <a:ext uri="{FF2B5EF4-FFF2-40B4-BE49-F238E27FC236}">
                <a16:creationId xmlns:a16="http://schemas.microsoft.com/office/drawing/2014/main" id="{914D79E8-E3EE-4BEB-85A4-ED0F3215E02F}"/>
              </a:ext>
            </a:extLst>
          </p:cNvPr>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endParaRPr lang="pl-PL" altLang="pl-PL" sz="1800"/>
          </a:p>
        </p:txBody>
      </p:sp>
      <p:pic>
        <p:nvPicPr>
          <p:cNvPr id="106506" name="Picture 14" descr="http://open-tube.com/wp-content/uploads/2009/03/bugs.jpg">
            <a:extLst>
              <a:ext uri="{FF2B5EF4-FFF2-40B4-BE49-F238E27FC236}">
                <a16:creationId xmlns:a16="http://schemas.microsoft.com/office/drawing/2014/main" id="{05FDE21D-533B-487B-BCDC-5A5DE6E2DE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Prostokąt 8">
            <a:extLst>
              <a:ext uri="{FF2B5EF4-FFF2-40B4-BE49-F238E27FC236}">
                <a16:creationId xmlns:a16="http://schemas.microsoft.com/office/drawing/2014/main" id="{4417C5A1-A8E8-415F-9321-617EB4AD2D54}"/>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108547" name="Tytuł 1">
            <a:extLst>
              <a:ext uri="{FF2B5EF4-FFF2-40B4-BE49-F238E27FC236}">
                <a16:creationId xmlns:a16="http://schemas.microsoft.com/office/drawing/2014/main" id="{1CA879B0-0456-4E03-A55D-3A8D0610C647}"/>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u="sng"/>
              <a:t>Functional Safety Management</a:t>
            </a:r>
          </a:p>
        </p:txBody>
      </p:sp>
      <p:pic>
        <p:nvPicPr>
          <p:cNvPr id="108548" name="Picture 4" descr="http://ecx.images-amazon.com/images/I/41QP8h5rrIL._SX258_PJlook-inside-v2,TopRight,1,0_SH20_BO1,204,203,200_.jpg">
            <a:extLst>
              <a:ext uri="{FF2B5EF4-FFF2-40B4-BE49-F238E27FC236}">
                <a16:creationId xmlns:a16="http://schemas.microsoft.com/office/drawing/2014/main" id="{0012A36D-7F57-4B33-A01C-3557545F4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5">
            <a:extLst>
              <a:ext uri="{FF2B5EF4-FFF2-40B4-BE49-F238E27FC236}">
                <a16:creationId xmlns:a16="http://schemas.microsoft.com/office/drawing/2014/main" id="{7DB64C97-6122-48D7-9D3F-EB74D576A1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0"/>
            <a:ext cx="6324600" cy="405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50" name="Picture 7" descr="http://newguru99.revolutionventur.netdna-cdn.com/images/unit_testing_best_practise.png">
            <a:extLst>
              <a:ext uri="{FF2B5EF4-FFF2-40B4-BE49-F238E27FC236}">
                <a16:creationId xmlns:a16="http://schemas.microsoft.com/office/drawing/2014/main" id="{724E0B6F-DD90-42F2-B37B-F158CC6A73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208463"/>
            <a:ext cx="30480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9" descr="http://reddevnews.com/~/media/ECG/visualstudiomagazine/Images/2007/11/listingsID_148_0711_rdn_tb%20gif.ashx">
            <a:extLst>
              <a:ext uri="{FF2B5EF4-FFF2-40B4-BE49-F238E27FC236}">
                <a16:creationId xmlns:a16="http://schemas.microsoft.com/office/drawing/2014/main" id="{C27B1DEF-895A-43BC-AE21-65DD65525D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1524000"/>
            <a:ext cx="2525713"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Prostokąt 8">
            <a:extLst>
              <a:ext uri="{FF2B5EF4-FFF2-40B4-BE49-F238E27FC236}">
                <a16:creationId xmlns:a16="http://schemas.microsoft.com/office/drawing/2014/main" id="{4F65E20B-A5B4-4760-8F68-62A09C475640}"/>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110595" name="Tytuł 1">
            <a:extLst>
              <a:ext uri="{FF2B5EF4-FFF2-40B4-BE49-F238E27FC236}">
                <a16:creationId xmlns:a16="http://schemas.microsoft.com/office/drawing/2014/main" id="{EEC3DA56-7192-4140-AC2D-D0747B7F8F30}"/>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u="sng"/>
              <a:t>Functional Safety Management</a:t>
            </a:r>
          </a:p>
        </p:txBody>
      </p:sp>
      <p:pic>
        <p:nvPicPr>
          <p:cNvPr id="110596" name="Picture 1028" descr="http://ecx.images-amazon.com/images/I/41QP8h5rrIL._SX258_PJlook-inside-v2,TopRight,1,0_SH20_BO1,204,203,200_.jpg">
            <a:extLst>
              <a:ext uri="{FF2B5EF4-FFF2-40B4-BE49-F238E27FC236}">
                <a16:creationId xmlns:a16="http://schemas.microsoft.com/office/drawing/2014/main" id="{240E724A-FED1-4762-BBB6-17B107AD2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AutoShape 1030" descr="data:image/jpeg;base64,/9j/4AAQSkZJRgABAQAAAQABAAD/2wCEAAkGBhQQEBUUEBQWFRUWFxUYGBcXFxwUGBkYGBYbFhsZGBkYGyceGBwlGhkYIDEgJCcpLC0tFx8xNTAqNSYrLCoBCQoKDgwOGg8PGiwkHyQsKiksLCwsLCwtKiwsKiwpKSwsLCksLCwsLCwuKSwsLCwsLCwsLCo0LC0sLCwsLCwsKf/AABEIALwBDAMBIgACEQEDEQH/xAAcAAABBQEBAQAAAAAAAAAAAAAAAwQFBgcCAQj/xABMEAACAQIFAQUEBAoHBgUFAAABAgMAEQQFEiExEwYiQVFhBxQycVKBkaEVFyNCcoKSssHRM1NUYrHS8RZjc5TT8DWDosLhJCY0Q2T/xAAaAQEAAwEBAQAAAAAAAAAAAAAAAQIDBAUG/8QAMxEAAgIBAQUFBgYDAQAAAAAAAAECEQMSBCExQVETImFxoQUUkbHR8DJSgZLB4RVCciP/2gAMAwEAAhEDEQA/ANxqHzw4gPGcPcizqw2tdyiKxv8AQJL+oVuTapis29rMsoxWWjDuUkaSdQw3tqRFLW4JAJIv4gUSsFhw+LxiRgFSXEYtqTVqcQi+shwE7/lySQOKUkzDGK9unqUOAe4QSNTDunURuoRtRsAWIuPDLs2yd8sC4zDvKsiSR6izs3UDMAwkue9e9Wbtv2mjkzMYLE4o4XCRRiSYqxjaZ2sVi1ruF0kE2539LXnBwdMpCWtWizNiMa4DWKaQSQI+WvFcWLd6wMoB/OtfmxL7AdpVkxs2Ds/UhjR2cgBSJNwAAb3F/EVj/arD5WsuGbL8SXVpVjlhE8rd19hIpY3FjyL73HrUx2c7BYds3xeHnV2WOGFhaWRTdrXuyuCfkTWV76o20927/Q2Oik4YQgsosKUqxQKKKZS5qitpvv1FiPkHZdYB/VI+0VKTfAhtLiPaKZZfmqTbAgOPijJ7ykbEEc/XwdiOajM97YphJxG8blejLM8i20xpGrN3rm5J02FvEijTW4Jp70WCisll7VZxLgnzONsNDhwC64dlLO0Sta7N5n0Iv4W2q3ZD7QExU2GhETiSfCrimNwVjU7aT4nvDbbgilCy2UVRR7WoDEGjgnkd5pYYYkUM8vStqkWxsE3G53522NcL7XoPdZpngnSSCWOF4GC9TXITYDe35rbGx7p24upiy+0VUMn9oqSySJiMNiMJ04mlLYhQg0Lz434343sfKl+w3aWfMUkxEkSxYdmIw/PUdASNb3NgD4W9fCxKiSwYxbgfP+BqFznDzkL7r0we9qL28rC2xGxN/wBW3jU1jDYD5/wNVvtrny4TBSSE2LWRfDvPt9wufqrXFdpIznwZG5DnEs5ZBJG8m7W0WAAaxs1hq2seBzU3+EEieOGc/lpOLLsbkgbgWHFZrgM/9ylwc0sLwodi7iwkViSWX5I4+wUv2u9oeHkxcUuFbWI0G5BWzXPnvtcV3Swap0lu3/E5o5Go2+JoWCz3DzTGKNruNW2kgHTzY8GuE7RYY9XvEdIXcFCCO9p2Ft97D6xWZ4bPThBhMS0MiJrv1W+GVWN+7t9DV86cdqs8jnxWJkwg1RRBOq6nunvBdW3gWt+yTUe7x1Vy6+N/yO1lV1v/AKNSy+dJ4xJHfSb2JXTextex8KksKlgfnTHs7mkOIwsUmHt0yo0j6Ntip9QQR9VSUZHhXBPi0dUVzO65dwBc11UN2gyV8Rp0MosGUhtVhqt3xpI7y2uL/aKxk2luNscYyklJ0uo7GeQa1jM0Ykb4Yy6hzzwpNzwfsp9VQPZfEpIRDKio86TNLdupsioyMhVhILL3SXUi/jbdnD2SzBYkX3q7CTUWMshOwjFx3dwxWQlDcXcWb4g0q63lXx3F7oqrZd2axEU8DmdmVRJ1Q80rhi2q2lDsCLoLk2AXZb71aakgKKKKAiu1Gee44SXECNpemAdC7E3YLzY2AvcmxsAapOfZgcbicjn6TxiSSVijDdbovJtx5Ha4tWl0UBQ/a7gwMqkKqb9SDgXP9KvlVKx/bGAZv74qu8U0QjlAibUjKRZgGUahYLsN+fStxotWeXGssdMuBMXpdooWW9rTi54Y8uw+uPVeeeWFo40QeCEgFpD4f6kNcdma5Znk+IxayLBiMPEqSrG0i6o7AqdAJB2v9YrR6KtCKhFRQbt2JYbECRFdL6XUMLgg2YXFwdxseDStFFWICqjnuXyRyyt0nxGGn0GRIzaWKVAFWSPcE7KvBuCoNW6irwnodlJwU1RX8imc3aRsToVT3sSqRWt6KoZrC/ebb5mqBFly53mWavDIDGMMmFilHeW7WYkEcrqRuPBvWtcmgV1ZXAZWBVgRcEEWII8QRTfLMohwqaMPEkSXvpjUILnxIA3Pr6UcrdiMaVGUY7s9ncmWjLjBhukqonUWWzlEYMBubeAF7CnrdlszwuL94wcOHYyYKGAoZCvRKIqkJfkBl2O9/StRxEAkRka9mBBsSDY+RG4qPXs3ACrBTdbEHW19iGFzffcDnyomuYd8jJp/ZRi0iwRWGHE9KB0lhaZox1HleQsHQrf4wLg/m8G9SmD9nk7LhF90hwyjGrPiVSdpbrCo6e7sxJOqTYcbedaLD2bhRgyhwQbjvsRf5E2oHZyGzCzWYgnvtuQSfPzNTa6+n9kd7p6/0VDt57PGzLMsJJptAqMmIYPpZkDa1QDk3Nxf+/6VoEMKooVAFVQAABYAAWAA8ABTLC5HFG4dA2oX3LMb3te4J34qQqr8CyvmJYiHUBvaxpjjMiSZdMoVwDcBlDC/HBqToqE2iaIrE9n0lVVkCsF4DIrAbW2B42pBOx+HUECOIBrEgRIASOL7b1OUVOtikRc+QI6KjhWRbWUopAsLCwOw2riLs3EisqKiq+zARqAR6gDfk8+dS9FNTFIj8LkyxLpjsi3vZVCi58bDancEOkc3pWiobbFBRRTfH49II2kmYIii7MeAP4+VvGoJSscUXqhx9p8ZmJPuKrhsODbryrrdrfQTj7b+pB2p6nZmQ7vj8YzeaukY+pAhFU1XwOp7M47ptJ9OL9C30VTZWx+E70UoxsY5jkURzW/uOg0sfQipzs72lhx0euEkEGzo2zo3kw/jwalSvcZzwyitS3rqiWoooqxiFJT4lUALsBc2F/E0rVAyfHyZliJWLKBExGm9wouQB9dt2/0rm2jJkhD/AMo6pcun6i1aTL3FiFYXUg2plh+0OHkkEaSoXN7AHm3l51nvaPtNpBSNrLYhmB+L+6Lcr6+NR/Zzs5Lio5MTrVAgIRSbXNr3J/M24NcWxbdk2hxjOKj1PZy+zVh2aWfI/wDldfM13EYxI9Otgutgi38WN7D5mxpGDOIXUMsqaTwSbX44vyO8N/UVRsN2gllymSbFRiVsNIOpYspMQsHe6kWkWJnbba6g88SucpFBLDHAi3nEkjlixjWGBBJ1CqtuBJ0VA/vmvWtcnZ4qdqyzjMorX6iftr4nT5+YI+YrjBZvDN/RSK3oDvwDxzwQfkRVXwXuLGGN5A80kURJjMpVhIhAJO+hXUsFDm+k2HiTOZfjMKiRPE40YkoIjckOxj7oW/F0jv8Aq0JJiioCTtlh3EqwSq0qRyuoKsA3TG5QkASAG19JPNMsT2rlGEwDIIhNjOkuuQlYUZoDMb23JJUqq3FyRvQFsoqrz9sPdJcNh8bo603Uu0Sv0wFJ0GxBN22Fr7G/haplc+gMaSCRdEkgiRt7NIXMYUbc6wRQD+iqp2i7eQxApBKjTCeCIgqxW74iOORA1gpdUZjpDXFtxsafL2oiiR3xE8RHXliTpq97qxAj0d5nkABvpFtibAUBO0Uwy3PoMSuqCQOLEmwO2k2IYEXVgdip3HlXn4dity17gaem+vcFhZNOoiysbgW7p8jQEhRTD8OwX/pBa19Vjoto6nx2030d617234pfB49JQdBPdNiCrIQbAi6sARsQeKAcUUUniFJRgpsSDY+RtsaAanOY7sF1NpNmKozAHi1wN+DxenkUoYBlIIIuCNwR6VX8lx8kSBZUCxHeJtd3ZW7yosQBYlb6fktMjnkmHxN2CDDTaiBqF1dANQutxrbnRfc+N73miLLfRRRUEhRRRQBWT9uc499zBcLqtBAw12PxSAXY/qjujyJatYr59y5zJOzty0jsfmzEn/GufPKo0ex7JwqeSU3/AKrd5mr5dilCqFsqgAADgAcACnsmMGtIlP5STUVHkq21OfQXA9SwFRnZ+AWFdZTiVaTFYySRI0v7tBI5AULESGfcgHVOW8dxGtWhvRz56UnQ+zLHxIGRCZJVsCQC2kkg94juqbb25t4VQM2zb3LHpi4eG2mQcOt+9t5kbj+8t/E1L4CMRSdBMUmKTpSSllCauoZVuzMjHUW1sTeqp2nj7xrLNNo9D2dgjO0997mbjDMHUMpurAEEeIIuD9ld1XvZ/MXyzDFuRGF+pSVH3AVYa6k7VnhTjok49GFUXtH2KaNnlwCkGQnqRqQt7/EVuQLHxX66vVFTb0uPVUyIvTKMujT+BlWT+zefEFmxd4gPgTZrnm7WJ7vh51PNkEwHSRCq8E37th4nff8A74q70V5k/ZmCbi3fd8ePn9o7do9oZtotZOD5dPIispyOOLDdLR3XU9RWsSxYWYNbY7bVWezPZfExx4j3kAukHuWGOoEtBGGKyE37rSFkuDv+SF6vdFekkkqRwGfZVkmKw8mE6EMsUgjwceKYvE2GkjjhVX1LrLiVbFVZAL2FyV45yzKMYIcuwzYYr7lMpklMkZjZUhmiVowH1sDrUkFVIvax3todFSDMYez+Omkw7zxzmRIsUszSzxGMySYdkHQjjbSsZfg2BAK38SLK2DaPLcNh5sEcUOjFHNEpiJUrEo4ldVezC2zXHIq00UBQMuyXFw+4yPFJIIZsWOl1EeWKCYFYVZ3cCTQLAkMTbjVakoMmxaw4fCe7NaDHJK03UjEbQjFNMGQa9ZbSwupUWsedgdEooDOVybFrgY8CMKWMWJhcz9SIRvGmMWcyKC+vWVuSpUfnbnYM5wuR4nDYhcT0DKFxGY3jVk6nTxMiOkqamCkgR2KlgbOfKxvtFAV7s5g5Y/e55YijYibqrBqVmUJDHEAxB0a26dzZiBqAvsTXMEcwkWd4ZC/eDrePYMO6I+/YhSCLkgkyMbAbCx0UBT0yedcP0BEGbUZNRKmM3i+Dc3Pf7lrW0738Kmuz2DaNXuJbFgQZirSHuAHUyk3G1hf18LVLUUAUUUUBQZMXNgWAdAoWVu/ZiHgLahZgDchbroPHdI4NQsGaRzTGMNIIdZmUuwL6o4yI40uCBwFA3JsBWk5zl5nj0KQObhr6WBUrY29SD+qKhcv7JEvI+LSBmZFVCmo6bLpvZgBe1u8LceFWsqcTZw9/yeIuBf4lQkkMy2Gle/cKCFWzWbk3BHj5j3izYhtQC6DdQFNmLaowoAF7Aq12G24O9TuUZT7upHVllJtcyuX48h+bUhVEqbZJUhmCqbrijqYnWSVItqazd5SoIFhpUDbfepLszMXVmBbSRHszFyJCgaTcjzIBHgVbi9qm6KkkKwbN8EcHj5oiLASFl9Uc61t9Rt8wa3mql297F+/IJIrDERg6Sdg68lGPhvuD4H0JrHNDXHcel7O2lYMve4PcyI7NCfFo4gKxIG6bTFruO4rHpoBbVZxZmNgd7G1qfyLC80UEQU4XBeHxK8wUoq7/ABdMFix+my+Km2ZxY+bDl4JGmi713h1tGCbBbkKQSCFHiQalIO02hAqgKALACwAHkAOKwWZRVUelP2dkyTc7TXKuhdc0xkaA6FRf0VC/4Cs4z3FmR7LuSbADkkmwA+ZsK7zDtAX2vz99XH2fdhHEi4rGKVK7xRNyD9Nx4EeC8jk2Nqpvyy8DpWjYMbnJ7+SL12eyz3bCQw+Mcaqf0gO8f2r1I0UV6B8m227YUUVD9os/92CLGvUmlOmKPi582Pgovv8A9kQ2krZfHjlkkox4imdY7QYo0P5SSVAoHOlWDSE+gQH7R51KVTsvSRMSygibGFQZpWv0oEO4RFG5vyFFr8kirZh4iq2Zix8SbD7hsKrF3vNtoxrGoxT8fO+fl0ve+NUxWuJpgilnIVVBJJNgABcknwFq7qH7YoTl+KA2PQm+5CauzniraRWu0ftZgiQDBkTSagD3XCKu92vYBjxsD481Vl9r+MWQMUiZNwVK9L5EMHY/eeagu2mZGdop1srOpWQAAd5bb3tfcH7hTfGvJBLAkJtqigcatJEhkQMWcudLDUStjcWW1r3rh96clceB9bi9k7LFLWm5dG6SrjwX2jXex3tHhzGQxBGjlCl9JIZSAQDpYWva42IFW6sK9luBZc50uLNEk+oeotGRtty1brXTim5xtnge0cGPBncMfCk/iFFFFannhRRRQBRRRQBRSc8wQXPr9wufuFewyalBta4BsfC9Ad0Um86ryQL+tInMo7jvc3+WxCn7yPtqLQHVFcxyBgCpuDwa6qQFFFMMbnKRTwQtq14gyBLC4vHGZG1G+2woB/RXha3NCtcXG4NAe0UUUBH5tkMGLW2IiSS3BYbj9Fhuv1Gq6/snwJNwsoHkJWt99z99XKiquKfFG0M+THuhJryZC5P2NwmEOqGFQ/02u7/UzkkfVapqiirJUZylKTuTthRRRQqFQeeZaetBiUBYwFgyjcmNxpYr5svIHjuObU8zvCTSR6cNMIWv8RTXt5Dfb571E5VjpmS8LYWQXI1daUklTY/ErHn1q/Za43ZEdoeHJw5P9U1TXqMU14XNQyd+HG+I3syre/yHPyY+VXSq7NLIrB5ZMHEQCASWawNr21OgF7D7Kd5t01w5OJOvbYqNLMx4EQU31Hwsb+tVjhcXV8WaZ9qWZJ1TSSbfOuHpSJekcZhRLG8bfC6spt5MCD9xpn2cjmXCxDEkmXSNV9zfwufE2sCfO9SVJKm0ZxlaTPnvtV2ZnglXCiN5WDExlELdRCLBgBwdrMPAjysTYsg9nGYzRImJkTDxJcoGVJpkubnQbXjF99n2PhWw2r2uWGzQhwPZy+2M+SCjutc6t+fgVvst2Cw2XsXi1vKwKtLI2piCQxFhZRcgHi/rVkopgcz74ULcNfSeRte/hta2453Fb7o7jyZ5JTeqbtj+kpsQqfEbf62/xI+2otczkZTYWJ0hRtclrnbnYJub0hKwLAyX7jPIVY3ZVUAKtrnkkfOocylkxHjA2q1+6QPrIvYb87ijD41XDEfmkqRybg28POoWEOQGCkkFzc7Eu97aQ1rgHffzrqDDvERsiE2/OvwNgw8LbnV5mo1MiySGaqbWBNywvsPhFyeePX1pv+GCy3VbElVGoHljx4cKL39RTRIAum8vwqQuheLi9jq2It6fOvYIEPKyOdza+2wsLgbegsKjUyLOsVjtVwzDSZBH8lFixI9bfZXiYpnDGNmvdixHe0pwAPAt4/UfOnGHw5uNEKrz3mFz9p3NKthJTezBRckAfdSmBnJNIzodBvZyAbC5IsrC55A3seN64XLX0WcqEXSTY6iCBbbyJvuafx5YW3kJv870vFliLfk3ABufKmmyaExmKIFVeALW8ttgPOnOFxPUBIBAvtfY1y2AQ/mjby2pxV1fMkhe2eetgcDNPGoZ1ChA3w65HWNdVvzQzAn0BqnducXLl0mExEkpxJiTGP31RPygwxAsI1WyEncG5FuTWgZtlUeKgkhmXVHIpVhxsfEEcEGxB8CBUPiew8c7RnFyy4jprKg1lFBSaMxuGEaLckG+oWNwPlViSvdpcO2WwRvdJeuHw8oMMYXVJBIwaMKoIXWgBRiwKnzFzz2SgOZ4dmJSIYdIcPGFhjI1Lho5GZw6nuapLBF0gKvmbiX7RZAseFZ55pZuhFKIVfSfyjRNEpsiBpZbMVW9zd+Cd6UyLsgYsMgWWWB5IIFnVChBkSFYi66lbQ9lC6l50g870BKdks5OMwME7KFaSNSyjgNw2n0uDb0tUvTfL8AmHiSKFdMcaqiL5KosBvudvE04oAooooAooooAooooBo2aR6zGG1OLalUFyt+NWkHTf1tVWznLD1nLZZDiEJurxsqPa2+sEAk3vuKmpuy+GaRnVSkrbs0cjxkk73IRhe5pu+QTD4Zpf+Zb/wB0Tf411Y5Qi7i/ju+TOTLGclUl8N/zREYDBHWNGTxoL7tI8dwPQFSb1cZERBrYKulfi2GkeV/AVBfgTEeLufni3H7kK/40rD2ekuCzoCDe9nmcfovO7BT+rU5HGe9v5v8AllcSlHgr+C/hFgopOCHQoFybeLG5PqTSlch2hRRRQHMiagQfEEfbUfHkag3Zmbckb6bE8nbx9akqKhpMDXD5ZHGdSr3vpE3P2muZ8IzyD4dHdJ+kdJuB5Wvb7KeUUpChjLlYdizMd+LeH/f8a7GVpe5BPzPpandFNKIoSjwqLwoH1UoBXtFSSFFFFAFFFFAFFFFAFFFFAFeE17WV+3fNZ8PFhTh5pYizyhjG7R3AVbX0kXqUrdEN0rNT1CjUK+Xcqxub4q/u8+MksbEidwL+Vy43qT/A3aD6WO/5hv8AqVfszPtEfR+oUahXy5g8dm80rQxz41pEvqTrSArY2712Ft6lBk+f/Sx3/MN/1Kdmx2iPo/UKNQr5dOOzf3j3fr43rH/9fWk1cXv8VrW8eKk/wN2g+ljv+Yb/AKlOzHaI+j9Qo1CvlnM81zXCsFxGJxkZPF55N7c2Ie1bX7HcbJPlavO7yv1ZRqkYu1g2wuxJtUSjRaM1LgP8HqGZ43phS/Rg0hiVBOnxIBIH1UtD2hnXEpBL7uxlWTQYmY6WRdVnB3sfqqKnwb4vEZiMMw3SCMODZSy2LLqHoCp+dPcBkMvvOGl93hw6RCQMsbAsdUekE2UAi/A3O5rjTle7r/J784YqvJV6FufFNY1XPr0Xmdjti5wKTKi9ZpRD097CQvpI8/h3p1n2b4nDh3X3bQoJCu7CRwBc24APNhvTGDspKMeXOn3YSnEKL79UoF48AGJP1Uji+zc7PigYYZTMWKTu3eRStggUqSCPCxApc6+/veVUdm1rS1X4t/i13d7X4V+pbMsxfWiSTgOquB5BgDY+Z9adUyyXDNFhoo3+JI0U23FwoB3p7XQuG88jJSm9PCwoooqSgUUUUAUUVTe2ufyI3QVWVSLs4G7A/moTtt47+Nthubwg5ukRJ0rLZhcakoJjdXAJUlSGsRyDbxpUm3NZXlWavg5A6nUD8diSpHJTe1pFub3PdJ9WJtvaPHmM4bEuhOHF+qjDdDIF0uy+JXcemo+dazwuMklzKKdotFFViDOhhhiFCqIMNGGBv3i7lmVPLcWsBwHX5BRe0MolEciIpGH6rm5shuLk+Sjv7cnSOL7Z9my2pFjopjkmMabDxySKFZ0DEC9hfcc7ja21Pqo1TosQWNzqWKTpsIyXPcYaisQLaQZ/n+ba2pu5tbWU3z6dcwhwpiRlfDvK8gcixWREOlSNx3htz3udjdXH4TXJqaLi2odVVWQA9zqL+cAdxf1G4uK8xOAZ8RFiOiyyRK6ArKAGR7Eo4tZhqVT8xXN7xDpL9svoBDI+3EOLxBhjB4lKtqVriGQRtqUHVHckFdXxC52tao7D9vBBgMHJiPyk2IjZ92SIHQAXN2soO6gAclhwLkSmXZW2HdmijkCMXbpdYGJWdtbFVIuLtc2vYXNgKb/7PjpQxxxSRnDgrE6TgSKCLFSSCGBFrhgRsDyAQ95h0l+2X0A+PacNJhkhieT3iIzA3VAkYaIEvqN72lXYAm4t61G5r2oMeHll6mgRY6CF2ZVAWI4iFZPE93Q7d42PytUmmEcSxymFi8cTxBjKDdXMbNq23YmJd/n503bJgVdTAbPOmIb8qN5UdJB4cao12+dPeYdJftl9AS+VY/rwrLoZA+6h7BtJ+FiB8NxY2O4vY2NxWY+35LxYX9OX9xa0fIMvWCIxopRVZtKF9YQGx0r9FBfZfAbDawqi+2vDa48N6PJ+6tdeDvyVfT5mOeWnG2Q3shS2Hb/iP+6laXleM6sYfSVBta9rkW5sOBe49bX8RWTdjc191jZdJ+IkEEeIAIsfl99WQdsyOAf/AE/zrqnik3wOPHniuY37PC2c5gf76fuGr1leYiZbqLABDe4O7Lq07eIBW/6VZXk+dsmMnlK26hBNiCRp2F/O4qxL2wsLBSB6BR/GksUughniuYiU/wDuIH/+eT981fsBiBJGrAWBuR8rkA/WLH66yZs8b8IicLwhTkXsSST5c+FWIdsz4A/+n+dJ4pOiceeKbKv7YUu8X6cn+C1ePYutsqX/AIs371UDtnjDimTu2C6jckbk22sPlWjeyiLRlqj/AHkv71VzQax2y2z5FLI0i5QYZYxZFCi5NlAUXO5NhStFFch6Dd72FFFFCArmSQKCWIAG5J2AFdVSfaXjHVYYwSEfWW9SumwP7RNv5VfHDXJRKylpVjzMPaDChIiVpSPEbL9p3+6q3m3tRliRpGVI0W19i53IUbeO5HhWd55iIzioI53CRhJZGBcxhie4gJUg8qTzUZJH1W6SFjhZsTAqamc3WNS0xjLnVovp3vvt5V0NQhaSvl9oyTlLe2ase3eMVuU54Mf+hqRwPtLdT/8AUwbfSivcf+W/P1MT6GsbzeT3c4sQllRcNGpXqOw6s0q2I1sSD0tXj5+tPIki94gXBOXKsDOySSSIYgLN1NTFbseALbn5VL0Pdp9fkQtS32fRmW5nHiYxJA4dD4jzHIIO6kHYg2IpLOMnTEx6W2I3VgN1PmP5f/BrP/ZtOy450U92SFnceGuN41VvnZ2W/iAPoitPrnnF450jWL1RsqvZzsZ0WMmI0s4PdAJKixuGNwLtff055JNPMywOvrRuXMcrKXAS+2lVKq19gQovtcXO/lPUUeSTdslRSVFTxGTIVkUtL+UmWUfkxsQUIW3Dd1Qu/AvtzSmIytXTEL+WBn0hm0XIRAAF3O4NmJ/TNWi1FT2j+/vwGkRwkYVFAva3jsd99x4H0paiisixFSdmoWcuwYsxJPeNjcg8fV9m3Fq9j7NQgMLMdQsbuzG3dvuTffSL/M+ZqUooCJ/2YgvfS3INtRtsQbWvxtx5EivX7MwFiSpuWLGzEXJJO9udyftPmbytFARM/ZmF/pDZBsx4QaQLG4ta+3qTzvXn+y0FrWa177sSb97xO/5xHO4sDUvRQDbA4BIV0pexJJubkk+JJ5rPfbVLpjw36cn7q1pdZz7Y8gxOLjw4wkTSlXkLabCwKqByR5GtcUtM0zHNHVBoy6LFsELDjVY+htfeujmRChr8lhzv3bc/tD76Pxd5n/Y5PtT/ADUfi7zP+xyfan+au7tl1PO93fQ6nnaMI5IPUGoWO4t5/bXUuLZURywIe9gDuLG248KT/F3mf9jk+1P81H4u8z/scn2p/mqO2XUn3d9D04ltAluLX0897i97eXIv5iu/fG6XU1C2rTa/e4ve3lSf4u8z/scn2p/mo/F3mf8AY5PtT/NTtl1I93fQ5nxd0Viw3JFvEWte/wBo+30NbD7KX1Zcp/3kv71ZB+LvM/7JJ9qf5q2L2X5XNhcvWPEoY5OpIdJsTYtsdiRWOfIpQo6NnxOE7LnXhNe1G4vMtBvyNvv4rljFydI7ZSUVbHjSt4IT9YFEeIubEFT5Hx+XnTNM2uLlTb6qSkzLqWKjSAQdTfwrTspdDHto8mS9MM7yWPFxGOS/N1Ycq3mP+9wTT5WvxXtZJtO0b8TI8y9ns+HnaZUaa6KmpCDZVOr+jtqBJ3NiwqKmLIbPqU+ThlPl+cBW40V0w2lx5GUsSfMwLFwJOEVyzBZEkCpvcpewICkkb8Cp3A9m8ZiNkhdV+nNeFB66T32+pfrFa/avaPaXxSoLEubILst2UTAo3e6kr26khGm9r2VVudKC5sLnkkkk3qdoormbbds2SoKKYZ+rnCTiIEuYZQgHJbQdIHre1ZdiuxWKjjf3ePEdRRgekROy2ZkPvTAmSwJNgSePCoBsFFZX/s+/W1DAYz3IrZsN7yNbT+EpXrfDY6fj5s1tqlcH2YxAhVZkLynDkBjJr0OJGZVZye8wj0JrsQSL+tSlYL/TeTHxrIsZdQ7cLfc7MePkrH9VvI1VRlbBwRhpxh7WaLq95n3s+nqbgcci+xttUYOzrNjHklSQPHgwqOt5GVnnksosbuyxEISPAtY1LRFmi0UyyZCII9SlDpF1LFtJO5F2JP37ceFPTVSRpLm0Kkq0sYI5BdQR8wTtS8GIWRdSMGXzUhht6isQ7WYYyZnOiC7NNpUeZIUD762XKMuXCwRwrwqhfK5tcn5k3NY48jk2q4Hr7dsGPZcWOalcpK6rgqOmzmAEgzRAjYgyKCD5c05imV1DIQwPBBuD8iKx/wBpmSdDGdRR3Jxq/XGzj/Bv1jWi9hP/AA7D/ofxNIZG5OLXAbVsGPFssNohK9XKuG538GqJ6iiitjyAooooAooooAooooAooooAqpY6Eo0hvcrfunxXmrWXANiRc1G55lCzp8XTe1g49drEeIvW+CajLfwMc2Nzju4lUk7WqQFvZd7k+QqWyJWxX5RgVj/NHBb1PpUHk3s7lWVTO0TxqbrpJN7+YI+vxrQMPFpUCwHy3/hXbtOXFBacW/xOLDs85S1ZPgdxxhRYbAV1RRXlnphRRRQEFi+1kSymGLVLPcqEUWGoC5ux7oA8T4Ux7KZji5MROmK2EenawFmbcBSvK6R6+FOsZ2OjMxxEDNDPcsGB1LqIsdSNsQfEC3NRXY7AY33jFHHr3ZAoJuLMVuo0aTsug+nh43rDvalfpwPUSwdhPRV0vxfiu9+nlVfr1LKO0GH/AK6PcKR3hazAMD8rEG/qK6izyBxdZUIuovq2u3wi/mbjakR2Zww4iUDfYXA32IAvYKbC6jY2FwbCvU7NYcIUEQ0khrEkjUF0htz8Vjzz41ueWPMHj45gTE6uAbEqbi/lTim+CwEcK6YlCLe9hxc23+6nFAFFFFAFFFFAFBooNAZ5kWTdXOsVMw7sLm36bKAPsGo/ZSHtA7WmLGwJEf8A8ciRgDyzD4T/AOWT+3V/wGXLF1COZJGkY+ZNh9wAH1UhnuSrisPJEQBrUgNbhuVP1ECsXjeml5ntQ2/G9pjPLG4qKivBVTfjz3EN22y0Y7Ly8feKgTRnzFrkfWhP12p72E/8Ow/6H8TSvZXJ5MLhhDK6yaSdJAI7p3sb+RJ+q1Psry9cPEsSfCt7egLEgfUDb6qso79XgcubOlhezRdpTuL8Ka+nqO6KKK0PPKPN7UY1Zl6L7Ej4h4G3lXK+1NDe0D7bnvLsLgf4kfbWaY6b8rJ+m/7xqYnREwZMVm3h1knc61Jvb6KuCgUeKktfu2+llsWzRS7vHxf1PmY7ZtUm+9w8EXL8a0f9Q/7Q/lR+NaP+of8AaH8qy/q151q1/wAfs35fVmfv+1fm9Eaj+NaP+of9ofyo/GtH/UP+0P5Vl3WrrqG197U/x+zfl9X9R7/tX5vRGn/jVj/qH/aH8qkss7dpOhYRMLNbdgfAH+NY51qtnZGS8Lf8Q/uLWOfYdnjC4r1Ztg23aJTqT9EXXtlMqSRNJpKhXFgV6mokBbKTfRzcqCRsT3b1CRZtCqXlwwkYl2XvFV6azSRaiLWGhhECf94G860QoCbkC44r3SPKvmz6Qpk/bCUaNMQiVZFjYBg5a8euygLYLupBvc+Qrk9vHZgyRoUSJ5XUS3OkIJLE6O7IoBBTi5+Ic1dBGALAC1N8Hl0cWooDdzdizM5O1ty5Jt6cbmgG2SZk88ep1QESTI2ly1unIyDlRv3dwbW+6pOvAtuK9oAooooDlkB5rxIgOK7ooDy1Fq9ooAooooAooooAooooAooooDMu0vaeXD5pJLGHZYYngC79JpfdpMWFNj8ZIjHF7X3qMwfbefDidklhlLzyya9JKTMkGDtBCA/dZuo3BJ7psOa13pDyHN+PHi/zrwYdRayrsQRsOQLA/O1AZPge2s+GE8cbRyL1pyTYFsPrzEw3kLSBSCjFlDFANI3tc1pfZ3GSTYWKScIJGQFtDB0v5qVZgQedieeaeiBd+6N+dhv8/Pk/bXaqALAWA8BQHtFFFAfPcCyHEyNEAWR3ax0m41kWCtfUd/AEjnwvUxmWFHTbpIxYkbBCp582wqgGxO+v66jcdk69V92+N/L6R9K5GCP9bL+3/wDFfTS7zTs+bXdtUPspZpJcSJAqH3bR3ibAa4UBduTta7c8mpKbJMMzpE3Tjd1k719CgxTIb6eq9tURe1zvZTYVX0wFlZRJIFe2oAizWNxq23sd6R/Ayebfd/KquDbtSry8iykkqcbLFhsow80ZIEaCRkaMgkFVbFCMozNKdTCIkldAsLG9+ZAZtBjWlE0kq4dpAqiScKmsOCiRIq91LclgQosbgjem/gZPNvu/lXv4GTzb7v5VV4r4yfh4fdFlkrcorx8Rpj5fyjDQsdmYaFJIWx4uSb24vferP2Nf8g//ABD+4lQf4GTzb7v5VaeymXqsLAE/0h8voL6VpmmtFFMMLnZ//9k=">
            <a:extLst>
              <a:ext uri="{FF2B5EF4-FFF2-40B4-BE49-F238E27FC236}">
                <a16:creationId xmlns:a16="http://schemas.microsoft.com/office/drawing/2014/main" id="{18BEC760-1C4A-4DEA-9B3A-EEB69F0BC599}"/>
              </a:ext>
            </a:extLst>
          </p:cNvPr>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endParaRPr lang="pl-PL" altLang="pl-PL" sz="1800"/>
          </a:p>
        </p:txBody>
      </p:sp>
      <p:pic>
        <p:nvPicPr>
          <p:cNvPr id="110598" name="Picture 1032" descr="https://encrypted-tbn1.gstatic.com/images?q=tbn:ANd9GcRlvwFwCcxvZzrud6TU_keaz42IOiO4jDrgRycKDaY-j9tvhSZs">
            <a:extLst>
              <a:ext uri="{FF2B5EF4-FFF2-40B4-BE49-F238E27FC236}">
                <a16:creationId xmlns:a16="http://schemas.microsoft.com/office/drawing/2014/main" id="{DD106808-4D45-4D01-A119-594D43ACD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524000"/>
            <a:ext cx="2174875"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Picture 1033">
            <a:extLst>
              <a:ext uri="{FF2B5EF4-FFF2-40B4-BE49-F238E27FC236}">
                <a16:creationId xmlns:a16="http://schemas.microsoft.com/office/drawing/2014/main" id="{F5DA3A24-337A-48C4-964C-6B42673B51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6858000" cy="491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Prostokąt 8">
            <a:extLst>
              <a:ext uri="{FF2B5EF4-FFF2-40B4-BE49-F238E27FC236}">
                <a16:creationId xmlns:a16="http://schemas.microsoft.com/office/drawing/2014/main" id="{795C8DB4-4B67-4563-88E7-8B0A9E0A1C68}"/>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112643" name="Tytuł 1">
            <a:extLst>
              <a:ext uri="{FF2B5EF4-FFF2-40B4-BE49-F238E27FC236}">
                <a16:creationId xmlns:a16="http://schemas.microsoft.com/office/drawing/2014/main" id="{CCAAA596-764F-4690-8F67-0A4389891880}"/>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i="1" u="sng"/>
              <a:t>Functional Safety Management</a:t>
            </a:r>
          </a:p>
        </p:txBody>
      </p:sp>
      <p:pic>
        <p:nvPicPr>
          <p:cNvPr id="112644" name="Picture 4" descr="http://ecx.images-amazon.com/images/I/41QP8h5rrIL._SX258_PJlook-inside-v2,TopRight,1,0_SH20_BO1,204,203,200_.jpg">
            <a:extLst>
              <a:ext uri="{FF2B5EF4-FFF2-40B4-BE49-F238E27FC236}">
                <a16:creationId xmlns:a16="http://schemas.microsoft.com/office/drawing/2014/main" id="{598EBA40-B32B-408E-B39F-260003C3A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AutoShape 5" descr="data:image/jpeg;base64,/9j/4AAQSkZJRgABAQAAAQABAAD/2wCEAAkGBhQQEBUUEBQWFRUWFxUYGBcXFxwUGBkYGBYbFhsZGBkYGyceGBwlGhkYIDEgJCcpLC0tFx8xNTAqNSYrLCoBCQoKDgwOGg8PGiwkHyQsKiksLCwsLCwtKiwsKiwpKSwsLCksLCwsLCwuKSwsLCwsLCwsLCo0LC0sLCwsLCwsKf/AABEIALwBDAMBIgACEQEDEQH/xAAcAAABBQEBAQAAAAAAAAAAAAAAAwQFBgcCAQj/xABMEAACAQIFAQUEBAoHBgUFAAABAgMAEQQFEiExEwYiQVFhBxQycVKBkaEVFyNCcoKSssHRM1NUYrHS8RZjc5TT8DWDosLhJCY0Q2T/xAAaAQEAAwEBAQAAAAAAAAAAAAAAAQIDBAUG/8QAMxEAAgIBAQUFBgYDAQAAAAAAAAECEQMSBCExQVETImFxoQUUkbHR8DJSgZLB4RVCciP/2gAMAwEAAhEDEQA/ANxqHzw4gPGcPcizqw2tdyiKxv8AQJL+oVuTapis29rMsoxWWjDuUkaSdQw3tqRFLW4JAJIv4gUSsFhw+LxiRgFSXEYtqTVqcQi+shwE7/lySQOKUkzDGK9unqUOAe4QSNTDunURuoRtRsAWIuPDLs2yd8sC4zDvKsiSR6izs3UDMAwkue9e9Wbtv2mjkzMYLE4o4XCRRiSYqxjaZ2sVi1ruF0kE2539LXnBwdMpCWtWizNiMa4DWKaQSQI+WvFcWLd6wMoB/OtfmxL7AdpVkxs2Ds/UhjR2cgBSJNwAAb3F/EVj/arD5WsuGbL8SXVpVjlhE8rd19hIpY3FjyL73HrUx2c7BYds3xeHnV2WOGFhaWRTdrXuyuCfkTWV76o20927/Q2Oik4YQgsosKUqxQKKKZS5qitpvv1FiPkHZdYB/VI+0VKTfAhtLiPaKZZfmqTbAgOPijJ7ykbEEc/XwdiOajM97YphJxG8blejLM8i20xpGrN3rm5J02FvEijTW4Jp70WCisll7VZxLgnzONsNDhwC64dlLO0Sta7N5n0Iv4W2q3ZD7QExU2GhETiSfCrimNwVjU7aT4nvDbbgilCy2UVRR7WoDEGjgnkd5pYYYkUM8vStqkWxsE3G53522NcL7XoPdZpngnSSCWOF4GC9TXITYDe35rbGx7p24upiy+0VUMn9oqSySJiMNiMJ04mlLYhQg0Lz434343sfKl+w3aWfMUkxEkSxYdmIw/PUdASNb3NgD4W9fCxKiSwYxbgfP+BqFznDzkL7r0we9qL28rC2xGxN/wBW3jU1jDYD5/wNVvtrny4TBSSE2LWRfDvPt9wufqrXFdpIznwZG5DnEs5ZBJG8m7W0WAAaxs1hq2seBzU3+EEieOGc/lpOLLsbkgbgWHFZrgM/9ylwc0sLwodi7iwkViSWX5I4+wUv2u9oeHkxcUuFbWI0G5BWzXPnvtcV3Swap0lu3/E5o5Go2+JoWCz3DzTGKNruNW2kgHTzY8GuE7RYY9XvEdIXcFCCO9p2Ft97D6xWZ4bPThBhMS0MiJrv1W+GVWN+7t9DV86cdqs8jnxWJkwg1RRBOq6nunvBdW3gWt+yTUe7x1Vy6+N/yO1lV1v/AKNSy+dJ4xJHfSb2JXTextex8KksKlgfnTHs7mkOIwsUmHt0yo0j6Ntip9QQR9VSUZHhXBPi0dUVzO65dwBc11UN2gyV8Rp0MosGUhtVhqt3xpI7y2uL/aKxk2luNscYyklJ0uo7GeQa1jM0Ykb4Yy6hzzwpNzwfsp9VQPZfEpIRDKio86TNLdupsioyMhVhILL3SXUi/jbdnD2SzBYkX3q7CTUWMshOwjFx3dwxWQlDcXcWb4g0q63lXx3F7oqrZd2axEU8DmdmVRJ1Q80rhi2q2lDsCLoLk2AXZb71aakgKKKKAiu1Gee44SXECNpemAdC7E3YLzY2AvcmxsAapOfZgcbicjn6TxiSSVijDdbovJtx5Ha4tWl0UBQ/a7gwMqkKqb9SDgXP9KvlVKx/bGAZv74qu8U0QjlAibUjKRZgGUahYLsN+fStxotWeXGssdMuBMXpdooWW9rTi54Y8uw+uPVeeeWFo40QeCEgFpD4f6kNcdma5Znk+IxayLBiMPEqSrG0i6o7AqdAJB2v9YrR6KtCKhFRQbt2JYbECRFdL6XUMLgg2YXFwdxseDStFFWICqjnuXyRyyt0nxGGn0GRIzaWKVAFWSPcE7KvBuCoNW6irwnodlJwU1RX8imc3aRsToVT3sSqRWt6KoZrC/ebb5mqBFly53mWavDIDGMMmFilHeW7WYkEcrqRuPBvWtcmgV1ZXAZWBVgRcEEWII8QRTfLMohwqaMPEkSXvpjUILnxIA3Pr6UcrdiMaVGUY7s9ncmWjLjBhukqonUWWzlEYMBubeAF7CnrdlszwuL94wcOHYyYKGAoZCvRKIqkJfkBl2O9/StRxEAkRka9mBBsSDY+RG4qPXs3ACrBTdbEHW19iGFzffcDnyomuYd8jJp/ZRi0iwRWGHE9KB0lhaZox1HleQsHQrf4wLg/m8G9SmD9nk7LhF90hwyjGrPiVSdpbrCo6e7sxJOqTYcbedaLD2bhRgyhwQbjvsRf5E2oHZyGzCzWYgnvtuQSfPzNTa6+n9kd7p6/0VDt57PGzLMsJJptAqMmIYPpZkDa1QDk3Nxf+/6VoEMKooVAFVQAABYAAWAA8ABTLC5HFG4dA2oX3LMb3te4J34qQqr8CyvmJYiHUBvaxpjjMiSZdMoVwDcBlDC/HBqToqE2iaIrE9n0lVVkCsF4DIrAbW2B42pBOx+HUECOIBrEgRIASOL7b1OUVOtikRc+QI6KjhWRbWUopAsLCwOw2riLs3EisqKiq+zARqAR6gDfk8+dS9FNTFIj8LkyxLpjsi3vZVCi58bDancEOkc3pWiobbFBRRTfH49II2kmYIii7MeAP4+VvGoJSscUXqhx9p8ZmJPuKrhsODbryrrdrfQTj7b+pB2p6nZmQ7vj8YzeaukY+pAhFU1XwOp7M47ptJ9OL9C30VTZWx+E70UoxsY5jkURzW/uOg0sfQipzs72lhx0euEkEGzo2zo3kw/jwalSvcZzwyitS3rqiWoooqxiFJT4lUALsBc2F/E0rVAyfHyZliJWLKBExGm9wouQB9dt2/0rm2jJkhD/AMo6pcun6i1aTL3FiFYXUg2plh+0OHkkEaSoXN7AHm3l51nvaPtNpBSNrLYhmB+L+6Lcr6+NR/Zzs5Lio5MTrVAgIRSbXNr3J/M24NcWxbdk2hxjOKj1PZy+zVh2aWfI/wDldfM13EYxI9Otgutgi38WN7D5mxpGDOIXUMsqaTwSbX44vyO8N/UVRsN2gllymSbFRiVsNIOpYspMQsHe6kWkWJnbba6g88SucpFBLDHAi3nEkjlixjWGBBJ1CqtuBJ0VA/vmvWtcnZ4qdqyzjMorX6iftr4nT5+YI+YrjBZvDN/RSK3oDvwDxzwQfkRVXwXuLGGN5A80kURJjMpVhIhAJO+hXUsFDm+k2HiTOZfjMKiRPE40YkoIjckOxj7oW/F0jv8Aq0JJiioCTtlh3EqwSq0qRyuoKsA3TG5QkASAG19JPNMsT2rlGEwDIIhNjOkuuQlYUZoDMb23JJUqq3FyRvQFsoqrz9sPdJcNh8bo603Uu0Sv0wFJ0GxBN22Fr7G/haplc+gMaSCRdEkgiRt7NIXMYUbc6wRQD+iqp2i7eQxApBKjTCeCIgqxW74iOORA1gpdUZjpDXFtxsafL2oiiR3xE8RHXliTpq97qxAj0d5nkABvpFtibAUBO0Uwy3PoMSuqCQOLEmwO2k2IYEXVgdip3HlXn4dity17gaem+vcFhZNOoiysbgW7p8jQEhRTD8OwX/pBa19Vjoto6nx2030d617234pfB49JQdBPdNiCrIQbAi6sARsQeKAcUUUniFJRgpsSDY+RtsaAanOY7sF1NpNmKozAHi1wN+DxenkUoYBlIIIuCNwR6VX8lx8kSBZUCxHeJtd3ZW7yosQBYlb6fktMjnkmHxN2CDDTaiBqF1dANQutxrbnRfc+N73miLLfRRRUEhRRRQBWT9uc499zBcLqtBAw12PxSAXY/qjujyJatYr59y5zJOzty0jsfmzEn/GufPKo0ex7JwqeSU3/AKrd5mr5dilCqFsqgAADgAcACnsmMGtIlP5STUVHkq21OfQXA9SwFRnZ+AWFdZTiVaTFYySRI0v7tBI5AULESGfcgHVOW8dxGtWhvRz56UnQ+zLHxIGRCZJVsCQC2kkg94juqbb25t4VQM2zb3LHpi4eG2mQcOt+9t5kbj+8t/E1L4CMRSdBMUmKTpSSllCauoZVuzMjHUW1sTeqp2nj7xrLNNo9D2dgjO0997mbjDMHUMpurAEEeIIuD9ld1XvZ/MXyzDFuRGF+pSVH3AVYa6k7VnhTjok49GFUXtH2KaNnlwCkGQnqRqQt7/EVuQLHxX66vVFTb0uPVUyIvTKMujT+BlWT+zefEFmxd4gPgTZrnm7WJ7vh51PNkEwHSRCq8E37th4nff8A74q70V5k/ZmCbi3fd8ePn9o7do9oZtotZOD5dPIispyOOLDdLR3XU9RWsSxYWYNbY7bVWezPZfExx4j3kAukHuWGOoEtBGGKyE37rSFkuDv+SF6vdFekkkqRwGfZVkmKw8mE6EMsUgjwceKYvE2GkjjhVX1LrLiVbFVZAL2FyV45yzKMYIcuwzYYr7lMpklMkZjZUhmiVowH1sDrUkFVIvax3todFSDMYez+Omkw7zxzmRIsUszSzxGMySYdkHQjjbSsZfg2BAK38SLK2DaPLcNh5sEcUOjFHNEpiJUrEo4ldVezC2zXHIq00UBQMuyXFw+4yPFJIIZsWOl1EeWKCYFYVZ3cCTQLAkMTbjVakoMmxaw4fCe7NaDHJK03UjEbQjFNMGQa9ZbSwupUWsedgdEooDOVybFrgY8CMKWMWJhcz9SIRvGmMWcyKC+vWVuSpUfnbnYM5wuR4nDYhcT0DKFxGY3jVk6nTxMiOkqamCkgR2KlgbOfKxvtFAV7s5g5Y/e55YijYibqrBqVmUJDHEAxB0a26dzZiBqAvsTXMEcwkWd4ZC/eDrePYMO6I+/YhSCLkgkyMbAbCx0UBT0yedcP0BEGbUZNRKmM3i+Dc3Pf7lrW0738Kmuz2DaNXuJbFgQZirSHuAHUyk3G1hf18LVLUUAUUUUBQZMXNgWAdAoWVu/ZiHgLahZgDchbroPHdI4NQsGaRzTGMNIIdZmUuwL6o4yI40uCBwFA3JsBWk5zl5nj0KQObhr6WBUrY29SD+qKhcv7JEvI+LSBmZFVCmo6bLpvZgBe1u8LceFWsqcTZw9/yeIuBf4lQkkMy2Gle/cKCFWzWbk3BHj5j3izYhtQC6DdQFNmLaowoAF7Aq12G24O9TuUZT7upHVllJtcyuX48h+bUhVEqbZJUhmCqbrijqYnWSVItqazd5SoIFhpUDbfepLszMXVmBbSRHszFyJCgaTcjzIBHgVbi9qm6KkkKwbN8EcHj5oiLASFl9Uc61t9Rt8wa3mql297F+/IJIrDERg6Sdg68lGPhvuD4H0JrHNDXHcel7O2lYMve4PcyI7NCfFo4gKxIG6bTFruO4rHpoBbVZxZmNgd7G1qfyLC80UEQU4XBeHxK8wUoq7/ABdMFix+my+Km2ZxY+bDl4JGmi713h1tGCbBbkKQSCFHiQalIO02hAqgKALACwAHkAOKwWZRVUelP2dkyTc7TXKuhdc0xkaA6FRf0VC/4Cs4z3FmR7LuSbADkkmwA+ZsK7zDtAX2vz99XH2fdhHEi4rGKVK7xRNyD9Nx4EeC8jk2Nqpvyy8DpWjYMbnJ7+SL12eyz3bCQw+Mcaqf0gO8f2r1I0UV6B8m227YUUVD9os/92CLGvUmlOmKPi582Pgovv8A9kQ2krZfHjlkkox4imdY7QYo0P5SSVAoHOlWDSE+gQH7R51KVTsvSRMSygibGFQZpWv0oEO4RFG5vyFFr8kirZh4iq2Zix8SbD7hsKrF3vNtoxrGoxT8fO+fl0ve+NUxWuJpgilnIVVBJJNgABcknwFq7qH7YoTl+KA2PQm+5CauzniraRWu0ftZgiQDBkTSagD3XCKu92vYBjxsD481Vl9r+MWQMUiZNwVK9L5EMHY/eeagu2mZGdop1srOpWQAAd5bb3tfcH7hTfGvJBLAkJtqigcatJEhkQMWcudLDUStjcWW1r3rh96clceB9bi9k7LFLWm5dG6SrjwX2jXex3tHhzGQxBGjlCl9JIZSAQDpYWva42IFW6sK9luBZc50uLNEk+oeotGRtty1brXTim5xtnge0cGPBncMfCk/iFFFFannhRRRQBRRRQBRSc8wQXPr9wufuFewyalBta4BsfC9Ad0Um86ryQL+tInMo7jvc3+WxCn7yPtqLQHVFcxyBgCpuDwa6qQFFFMMbnKRTwQtq14gyBLC4vHGZG1G+2woB/RXha3NCtcXG4NAe0UUUBH5tkMGLW2IiSS3BYbj9Fhuv1Gq6/snwJNwsoHkJWt99z99XKiquKfFG0M+THuhJryZC5P2NwmEOqGFQ/02u7/UzkkfVapqiirJUZylKTuTthRRRQqFQeeZaetBiUBYwFgyjcmNxpYr5svIHjuObU8zvCTSR6cNMIWv8RTXt5Dfb571E5VjpmS8LYWQXI1daUklTY/ErHn1q/Za43ZEdoeHJw5P9U1TXqMU14XNQyd+HG+I3syre/yHPyY+VXSq7NLIrB5ZMHEQCASWawNr21OgF7D7Kd5t01w5OJOvbYqNLMx4EQU31Hwsb+tVjhcXV8WaZ9qWZJ1TSSbfOuHpSJekcZhRLG8bfC6spt5MCD9xpn2cjmXCxDEkmXSNV9zfwufE2sCfO9SVJKm0ZxlaTPnvtV2ZnglXCiN5WDExlELdRCLBgBwdrMPAjysTYsg9nGYzRImJkTDxJcoGVJpkubnQbXjF99n2PhWw2r2uWGzQhwPZy+2M+SCjutc6t+fgVvst2Cw2XsXi1vKwKtLI2piCQxFhZRcgHi/rVkopgcz74ULcNfSeRte/hta2453Fb7o7jyZ5JTeqbtj+kpsQqfEbf62/xI+2otczkZTYWJ0hRtclrnbnYJub0hKwLAyX7jPIVY3ZVUAKtrnkkfOocylkxHjA2q1+6QPrIvYb87ijD41XDEfmkqRybg28POoWEOQGCkkFzc7Eu97aQ1rgHffzrqDDvERsiE2/OvwNgw8LbnV5mo1MiySGaqbWBNywvsPhFyeePX1pv+GCy3VbElVGoHljx4cKL39RTRIAum8vwqQuheLi9jq2It6fOvYIEPKyOdza+2wsLgbegsKjUyLOsVjtVwzDSZBH8lFixI9bfZXiYpnDGNmvdixHe0pwAPAt4/UfOnGHw5uNEKrz3mFz9p3NKthJTezBRckAfdSmBnJNIzodBvZyAbC5IsrC55A3seN64XLX0WcqEXSTY6iCBbbyJvuafx5YW3kJv870vFliLfk3ABufKmmyaExmKIFVeALW8ttgPOnOFxPUBIBAvtfY1y2AQ/mjby2pxV1fMkhe2eetgcDNPGoZ1ChA3w65HWNdVvzQzAn0BqnducXLl0mExEkpxJiTGP31RPygwxAsI1WyEncG5FuTWgZtlUeKgkhmXVHIpVhxsfEEcEGxB8CBUPiew8c7RnFyy4jprKg1lFBSaMxuGEaLckG+oWNwPlViSvdpcO2WwRvdJeuHw8oMMYXVJBIwaMKoIXWgBRiwKnzFzz2SgOZ4dmJSIYdIcPGFhjI1Lho5GZw6nuapLBF0gKvmbiX7RZAseFZ55pZuhFKIVfSfyjRNEpsiBpZbMVW9zd+Cd6UyLsgYsMgWWWB5IIFnVChBkSFYi66lbQ9lC6l50g870BKdks5OMwME7KFaSNSyjgNw2n0uDb0tUvTfL8AmHiSKFdMcaqiL5KosBvudvE04oAooooAooooAooooBo2aR6zGG1OLalUFyt+NWkHTf1tVWznLD1nLZZDiEJurxsqPa2+sEAk3vuKmpuy+GaRnVSkrbs0cjxkk73IRhe5pu+QTD4Zpf+Zb/wB0Tf411Y5Qi7i/ju+TOTLGclUl8N/zREYDBHWNGTxoL7tI8dwPQFSb1cZERBrYKulfi2GkeV/AVBfgTEeLufni3H7kK/40rD2ekuCzoCDe9nmcfovO7BT+rU5HGe9v5v8AllcSlHgr+C/hFgopOCHQoFybeLG5PqTSlch2hRRRQHMiagQfEEfbUfHkag3Zmbckb6bE8nbx9akqKhpMDXD5ZHGdSr3vpE3P2muZ8IzyD4dHdJ+kdJuB5Wvb7KeUUpChjLlYdizMd+LeH/f8a7GVpe5BPzPpandFNKIoSjwqLwoH1UoBXtFSSFFFFAFFFFAFFFFAFFFFAFeE17WV+3fNZ8PFhTh5pYizyhjG7R3AVbX0kXqUrdEN0rNT1CjUK+Xcqxub4q/u8+MksbEidwL+Vy43qT/A3aD6WO/5hv8AqVfszPtEfR+oUahXy5g8dm80rQxz41pEvqTrSArY2712Ft6lBk+f/Sx3/MN/1Kdmx2iPo/UKNQr5dOOzf3j3fr43rH/9fWk1cXv8VrW8eKk/wN2g+ljv+Yb/AKlOzHaI+j9Qo1CvlnM81zXCsFxGJxkZPF55N7c2Ie1bX7HcbJPlavO7yv1ZRqkYu1g2wuxJtUSjRaM1LgP8HqGZ43phS/Rg0hiVBOnxIBIH1UtD2hnXEpBL7uxlWTQYmY6WRdVnB3sfqqKnwb4vEZiMMw3SCMODZSy2LLqHoCp+dPcBkMvvOGl93hw6RCQMsbAsdUekE2UAi/A3O5rjTle7r/J784YqvJV6FufFNY1XPr0Xmdjti5wKTKi9ZpRD097CQvpI8/h3p1n2b4nDh3X3bQoJCu7CRwBc24APNhvTGDspKMeXOn3YSnEKL79UoF48AGJP1Uji+zc7PigYYZTMWKTu3eRStggUqSCPCxApc6+/veVUdm1rS1X4t/i13d7X4V+pbMsxfWiSTgOquB5BgDY+Z9adUyyXDNFhoo3+JI0U23FwoB3p7XQuG88jJSm9PCwoooqSgUUUUAUUVTe2ufyI3QVWVSLs4G7A/moTtt47+Nthubwg5ukRJ0rLZhcakoJjdXAJUlSGsRyDbxpUm3NZXlWavg5A6nUD8diSpHJTe1pFub3PdJ9WJtvaPHmM4bEuhOHF+qjDdDIF0uy+JXcemo+dazwuMklzKKdotFFViDOhhhiFCqIMNGGBv3i7lmVPLcWsBwHX5BRe0MolEciIpGH6rm5shuLk+Sjv7cnSOL7Z9my2pFjopjkmMabDxySKFZ0DEC9hfcc7ja21Pqo1TosQWNzqWKTpsIyXPcYaisQLaQZ/n+ba2pu5tbWU3z6dcwhwpiRlfDvK8gcixWREOlSNx3htz3udjdXH4TXJqaLi2odVVWQA9zqL+cAdxf1G4uK8xOAZ8RFiOiyyRK6ArKAGR7Eo4tZhqVT8xXN7xDpL9svoBDI+3EOLxBhjB4lKtqVriGQRtqUHVHckFdXxC52tao7D9vBBgMHJiPyk2IjZ92SIHQAXN2soO6gAclhwLkSmXZW2HdmijkCMXbpdYGJWdtbFVIuLtc2vYXNgKb/7PjpQxxxSRnDgrE6TgSKCLFSSCGBFrhgRsDyAQ95h0l+2X0A+PacNJhkhieT3iIzA3VAkYaIEvqN72lXYAm4t61G5r2oMeHll6mgRY6CF2ZVAWI4iFZPE93Q7d42PytUmmEcSxymFi8cTxBjKDdXMbNq23YmJd/n503bJgVdTAbPOmIb8qN5UdJB4cao12+dPeYdJftl9AS+VY/rwrLoZA+6h7BtJ+FiB8NxY2O4vY2NxWY+35LxYX9OX9xa0fIMvWCIxopRVZtKF9YQGx0r9FBfZfAbDawqi+2vDa48N6PJ+6tdeDvyVfT5mOeWnG2Q3shS2Hb/iP+6laXleM6sYfSVBta9rkW5sOBe49bX8RWTdjc191jZdJ+IkEEeIAIsfl99WQdsyOAf/AE/zrqnik3wOPHniuY37PC2c5gf76fuGr1leYiZbqLABDe4O7Lq07eIBW/6VZXk+dsmMnlK26hBNiCRp2F/O4qxL2wsLBSB6BR/GksUughniuYiU/wDuIH/+eT981fsBiBJGrAWBuR8rkA/WLH66yZs8b8IicLwhTkXsSST5c+FWIdsz4A/+n+dJ4pOiceeKbKv7YUu8X6cn+C1ePYutsqX/AIs371UDtnjDimTu2C6jckbk22sPlWjeyiLRlqj/AHkv71VzQax2y2z5FLI0i5QYZYxZFCi5NlAUXO5NhStFFch6Dd72FFFFCArmSQKCWIAG5J2AFdVSfaXjHVYYwSEfWW9SumwP7RNv5VfHDXJRKylpVjzMPaDChIiVpSPEbL9p3+6q3m3tRliRpGVI0W19i53IUbeO5HhWd55iIzioI53CRhJZGBcxhie4gJUg8qTzUZJH1W6SFjhZsTAqamc3WNS0xjLnVovp3vvt5V0NQhaSvl9oyTlLe2ase3eMVuU54Mf+hqRwPtLdT/8AUwbfSivcf+W/P1MT6GsbzeT3c4sQllRcNGpXqOw6s0q2I1sSD0tXj5+tPIki94gXBOXKsDOySSSIYgLN1NTFbseALbn5VL0Pdp9fkQtS32fRmW5nHiYxJA4dD4jzHIIO6kHYg2IpLOMnTEx6W2I3VgN1PmP5f/BrP/ZtOy450U92SFnceGuN41VvnZ2W/iAPoitPrnnF450jWL1RsqvZzsZ0WMmI0s4PdAJKixuGNwLtff055JNPMywOvrRuXMcrKXAS+2lVKq19gQovtcXO/lPUUeSTdslRSVFTxGTIVkUtL+UmWUfkxsQUIW3Dd1Qu/AvtzSmIytXTEL+WBn0hm0XIRAAF3O4NmJ/TNWi1FT2j+/vwGkRwkYVFAva3jsd99x4H0paiisixFSdmoWcuwYsxJPeNjcg8fV9m3Fq9j7NQgMLMdQsbuzG3dvuTffSL/M+ZqUooCJ/2YgvfS3INtRtsQbWvxtx5EivX7MwFiSpuWLGzEXJJO9udyftPmbytFARM/ZmF/pDZBsx4QaQLG4ta+3qTzvXn+y0FrWa177sSb97xO/5xHO4sDUvRQDbA4BIV0pexJJubkk+JJ5rPfbVLpjw36cn7q1pdZz7Y8gxOLjw4wkTSlXkLabCwKqByR5GtcUtM0zHNHVBoy6LFsELDjVY+htfeujmRChr8lhzv3bc/tD76Pxd5n/Y5PtT/ADUfi7zP+xyfan+au7tl1PO93fQ6nnaMI5IPUGoWO4t5/bXUuLZURywIe9gDuLG248KT/F3mf9jk+1P81H4u8z/scn2p/mqO2XUn3d9D04ltAluLX0897i97eXIv5iu/fG6XU1C2rTa/e4ve3lSf4u8z/scn2p/mo/F3mf8AY5PtT/NTtl1I93fQ5nxd0Viw3JFvEWte/wBo+30NbD7KX1Zcp/3kv71ZB+LvM/7JJ9qf5q2L2X5XNhcvWPEoY5OpIdJsTYtsdiRWOfIpQo6NnxOE7LnXhNe1G4vMtBvyNvv4rljFydI7ZSUVbHjSt4IT9YFEeIubEFT5Hx+XnTNM2uLlTb6qSkzLqWKjSAQdTfwrTspdDHto8mS9MM7yWPFxGOS/N1Ycq3mP+9wTT5WvxXtZJtO0b8TI8y9ns+HnaZUaa6KmpCDZVOr+jtqBJ3NiwqKmLIbPqU+ThlPl+cBW40V0w2lx5GUsSfMwLFwJOEVyzBZEkCpvcpewICkkb8Cp3A9m8ZiNkhdV+nNeFB66T32+pfrFa/avaPaXxSoLEubILst2UTAo3e6kr26khGm9r2VVudKC5sLnkkkk3qdoormbbds2SoKKYZ+rnCTiIEuYZQgHJbQdIHre1ZdiuxWKjjf3ePEdRRgekROy2ZkPvTAmSwJNgSePCoBsFFZX/s+/W1DAYz3IrZsN7yNbT+EpXrfDY6fj5s1tqlcH2YxAhVZkLynDkBjJr0OJGZVZye8wj0JrsQSL+tSlYL/TeTHxrIsZdQ7cLfc7MePkrH9VvI1VRlbBwRhpxh7WaLq95n3s+nqbgcci+xttUYOzrNjHklSQPHgwqOt5GVnnksosbuyxEISPAtY1LRFmi0UyyZCII9SlDpF1LFtJO5F2JP37ceFPTVSRpLm0Kkq0sYI5BdQR8wTtS8GIWRdSMGXzUhht6isQ7WYYyZnOiC7NNpUeZIUD762XKMuXCwRwrwqhfK5tcn5k3NY48jk2q4Hr7dsGPZcWOalcpK6rgqOmzmAEgzRAjYgyKCD5c05imV1DIQwPBBuD8iKx/wBpmSdDGdRR3Jxq/XGzj/Bv1jWi9hP/AA7D/ofxNIZG5OLXAbVsGPFssNohK9XKuG538GqJ6iiitjyAooooAooooAooooAooooAqpY6Eo0hvcrfunxXmrWXANiRc1G55lCzp8XTe1g49drEeIvW+CajLfwMc2Nzju4lUk7WqQFvZd7k+QqWyJWxX5RgVj/NHBb1PpUHk3s7lWVTO0TxqbrpJN7+YI+vxrQMPFpUCwHy3/hXbtOXFBacW/xOLDs85S1ZPgdxxhRYbAV1RRXlnphRRRQEFi+1kSymGLVLPcqEUWGoC5ux7oA8T4Ux7KZji5MROmK2EenawFmbcBSvK6R6+FOsZ2OjMxxEDNDPcsGB1LqIsdSNsQfEC3NRXY7AY33jFHHr3ZAoJuLMVuo0aTsug+nh43rDvalfpwPUSwdhPRV0vxfiu9+nlVfr1LKO0GH/AK6PcKR3hazAMD8rEG/qK6izyBxdZUIuovq2u3wi/mbjakR2Zww4iUDfYXA32IAvYKbC6jY2FwbCvU7NYcIUEQ0khrEkjUF0htz8Vjzz41ueWPMHj45gTE6uAbEqbi/lTim+CwEcK6YlCLe9hxc23+6nFAFFFFAFFFFAFBooNAZ5kWTdXOsVMw7sLm36bKAPsGo/ZSHtA7WmLGwJEf8A8ciRgDyzD4T/AOWT+3V/wGXLF1COZJGkY+ZNh9wAH1UhnuSrisPJEQBrUgNbhuVP1ECsXjeml5ntQ2/G9pjPLG4qKivBVTfjz3EN22y0Y7Ly8feKgTRnzFrkfWhP12p72E/8Ow/6H8TSvZXJ5MLhhDK6yaSdJAI7p3sb+RJ+q1Psry9cPEsSfCt7egLEgfUDb6qso79XgcubOlhezRdpTuL8Ka+nqO6KKK0PPKPN7UY1Zl6L7Ej4h4G3lXK+1NDe0D7bnvLsLgf4kfbWaY6b8rJ+m/7xqYnREwZMVm3h1knc61Jvb6KuCgUeKktfu2+llsWzRS7vHxf1PmY7ZtUm+9w8EXL8a0f9Q/7Q/lR+NaP+of8AaH8qy/q151q1/wAfs35fVmfv+1fm9Eaj+NaP+of9ofyo/GtH/UP+0P5Vl3WrrqG197U/x+zfl9X9R7/tX5vRGn/jVj/qH/aH8qkss7dpOhYRMLNbdgfAH+NY51qtnZGS8Lf8Q/uLWOfYdnjC4r1Ztg23aJTqT9EXXtlMqSRNJpKhXFgV6mokBbKTfRzcqCRsT3b1CRZtCqXlwwkYl2XvFV6azSRaiLWGhhECf94G860QoCbkC44r3SPKvmz6Qpk/bCUaNMQiVZFjYBg5a8euygLYLupBvc+Qrk9vHZgyRoUSJ5XUS3OkIJLE6O7IoBBTi5+Ic1dBGALAC1N8Hl0cWooDdzdizM5O1ty5Jt6cbmgG2SZk88ep1QESTI2ly1unIyDlRv3dwbW+6pOvAtuK9oAooooDlkB5rxIgOK7ooDy1Fq9ooAooooAooooAooooAooooDMu0vaeXD5pJLGHZYYngC79JpfdpMWFNj8ZIjHF7X3qMwfbefDidklhlLzyya9JKTMkGDtBCA/dZuo3BJ7psOa13pDyHN+PHi/zrwYdRayrsQRsOQLA/O1AZPge2s+GE8cbRyL1pyTYFsPrzEw3kLSBSCjFlDFANI3tc1pfZ3GSTYWKScIJGQFtDB0v5qVZgQedieeaeiBd+6N+dhv8/Pk/bXaqALAWA8BQHtFFFAfPcCyHEyNEAWR3ax0m41kWCtfUd/AEjnwvUxmWFHTbpIxYkbBCp582wqgGxO+v66jcdk69V92+N/L6R9K5GCP9bL+3/wDFfTS7zTs+bXdtUPspZpJcSJAqH3bR3ibAa4UBduTta7c8mpKbJMMzpE3Tjd1k719CgxTIb6eq9tURe1zvZTYVX0wFlZRJIFe2oAizWNxq23sd6R/Ayebfd/KquDbtSry8iykkqcbLFhsow80ZIEaCRkaMgkFVbFCMozNKdTCIkldAsLG9+ZAZtBjWlE0kq4dpAqiScKmsOCiRIq91LclgQosbgjem/gZPNvu/lXv4GTzb7v5VV4r4yfh4fdFlkrcorx8Rpj5fyjDQsdmYaFJIWx4uSb24vferP2Nf8g//ABD+4lQf4GTzb7v5VaeymXqsLAE/0h8voL6VpmmtFFMMLnZ//9k=">
            <a:extLst>
              <a:ext uri="{FF2B5EF4-FFF2-40B4-BE49-F238E27FC236}">
                <a16:creationId xmlns:a16="http://schemas.microsoft.com/office/drawing/2014/main" id="{81FBED1A-D646-4800-9F94-AEC0F690C8E5}"/>
              </a:ext>
            </a:extLst>
          </p:cNvPr>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endParaRPr lang="pl-PL" altLang="pl-PL" sz="1800"/>
          </a:p>
        </p:txBody>
      </p:sp>
      <p:pic>
        <p:nvPicPr>
          <p:cNvPr id="112646" name="Picture 6" descr="https://encrypted-tbn1.gstatic.com/images?q=tbn:ANd9GcRlvwFwCcxvZzrud6TU_keaz42IOiO4jDrgRycKDaY-j9tvhSZs">
            <a:extLst>
              <a:ext uri="{FF2B5EF4-FFF2-40B4-BE49-F238E27FC236}">
                <a16:creationId xmlns:a16="http://schemas.microsoft.com/office/drawing/2014/main" id="{052C82AB-0A56-4F13-A540-D73967485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524000"/>
            <a:ext cx="2174875"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Picture 8">
            <a:extLst>
              <a:ext uri="{FF2B5EF4-FFF2-40B4-BE49-F238E27FC236}">
                <a16:creationId xmlns:a16="http://schemas.microsoft.com/office/drawing/2014/main" id="{3E7FFEF1-8873-4C52-BA0F-16B59591DB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6553200"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Prostokąt 8">
            <a:extLst>
              <a:ext uri="{FF2B5EF4-FFF2-40B4-BE49-F238E27FC236}">
                <a16:creationId xmlns:a16="http://schemas.microsoft.com/office/drawing/2014/main" id="{907FDE49-3207-4280-BD48-F2D645BD1666}"/>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114691" name="Tytuł 1">
            <a:extLst>
              <a:ext uri="{FF2B5EF4-FFF2-40B4-BE49-F238E27FC236}">
                <a16:creationId xmlns:a16="http://schemas.microsoft.com/office/drawing/2014/main" id="{C04F02C3-F2D8-47ED-B58D-4AFAD87283BD}"/>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u="sng"/>
              <a:t>Safety Requirements/</a:t>
            </a:r>
            <a:br>
              <a:rPr lang="pl-PL" altLang="pl-PL" i="1" u="sng"/>
            </a:br>
            <a:r>
              <a:rPr lang="pl-PL" altLang="pl-PL" i="1" u="sng"/>
              <a:t>Validation Test Planning</a:t>
            </a:r>
          </a:p>
        </p:txBody>
      </p:sp>
      <p:pic>
        <p:nvPicPr>
          <p:cNvPr id="114692" name="Picture 7" descr="http://ecx.images-amazon.com/images/I/41QP8h5rrIL._SX258_PJlook-inside-v2,TopRight,1,0_SH20_BO1,204,203,200_.jpg">
            <a:extLst>
              <a:ext uri="{FF2B5EF4-FFF2-40B4-BE49-F238E27FC236}">
                <a16:creationId xmlns:a16="http://schemas.microsoft.com/office/drawing/2014/main" id="{03175290-9CA4-46E5-9194-42F12B21B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8">
            <a:extLst>
              <a:ext uri="{FF2B5EF4-FFF2-40B4-BE49-F238E27FC236}">
                <a16:creationId xmlns:a16="http://schemas.microsoft.com/office/drawing/2014/main" id="{72869301-76A8-4575-87D2-3940F32A6F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0"/>
            <a:ext cx="6858000" cy="184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4" name="Picture 10" descr="http://www.spraytm.com/wp-content/uploads/2013/05/transportation-icon.jpg">
            <a:extLst>
              <a:ext uri="{FF2B5EF4-FFF2-40B4-BE49-F238E27FC236}">
                <a16:creationId xmlns:a16="http://schemas.microsoft.com/office/drawing/2014/main" id="{CC008E44-EB83-4E5B-B70E-B672E851EB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17526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13" descr="http://www.garylatimer.co.uk/200_200_csupload_30283955.jpg?u=1695755240">
            <a:extLst>
              <a:ext uri="{FF2B5EF4-FFF2-40B4-BE49-F238E27FC236}">
                <a16:creationId xmlns:a16="http://schemas.microsoft.com/office/drawing/2014/main" id="{F0D91BD9-447F-45F6-920A-8C87650F90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0386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6" name="Picture 11">
            <a:extLst>
              <a:ext uri="{FF2B5EF4-FFF2-40B4-BE49-F238E27FC236}">
                <a16:creationId xmlns:a16="http://schemas.microsoft.com/office/drawing/2014/main" id="{74F173A1-C4A3-4024-A0D8-D3265143A6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3987800"/>
            <a:ext cx="7239000" cy="192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Prostokąt 8">
            <a:extLst>
              <a:ext uri="{FF2B5EF4-FFF2-40B4-BE49-F238E27FC236}">
                <a16:creationId xmlns:a16="http://schemas.microsoft.com/office/drawing/2014/main" id="{D139AA71-569D-4BEC-8B21-FD7200D7B3A5}"/>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116739" name="Tytuł 1">
            <a:extLst>
              <a:ext uri="{FF2B5EF4-FFF2-40B4-BE49-F238E27FC236}">
                <a16:creationId xmlns:a16="http://schemas.microsoft.com/office/drawing/2014/main" id="{7660B68E-E281-4F8E-B01F-E0B485201897}"/>
              </a:ext>
            </a:extLst>
          </p:cNvPr>
          <p:cNvSpPr>
            <a:spLocks noGrp="1" noChangeArrowheads="1"/>
          </p:cNvSpPr>
          <p:nvPr>
            <p:ph type="title"/>
          </p:nvPr>
        </p:nvSpPr>
        <p:spPr>
          <a:xfrm>
            <a:off x="1547813" y="188913"/>
            <a:ext cx="7138987" cy="941387"/>
          </a:xfrm>
        </p:spPr>
        <p:txBody>
          <a:bodyPr/>
          <a:lstStyle/>
          <a:p>
            <a:r>
              <a:rPr lang="pl-PL" altLang="pl-PL"/>
              <a:t>Dziękujemy…</a:t>
            </a:r>
          </a:p>
        </p:txBody>
      </p:sp>
      <p:graphicFrame>
        <p:nvGraphicFramePr>
          <p:cNvPr id="116740" name="Object 34">
            <a:extLst>
              <a:ext uri="{FF2B5EF4-FFF2-40B4-BE49-F238E27FC236}">
                <a16:creationId xmlns:a16="http://schemas.microsoft.com/office/drawing/2014/main" id="{A41C37CB-DB8C-43F8-BC3C-C8732CAE08B6}"/>
              </a:ext>
            </a:extLst>
          </p:cNvPr>
          <p:cNvGraphicFramePr>
            <a:graphicFrameLocks/>
          </p:cNvGraphicFramePr>
          <p:nvPr/>
        </p:nvGraphicFramePr>
        <p:xfrm>
          <a:off x="4675188" y="3300413"/>
          <a:ext cx="3249612" cy="2865437"/>
        </p:xfrm>
        <a:graphic>
          <a:graphicData uri="http://schemas.openxmlformats.org/presentationml/2006/ole">
            <mc:AlternateContent xmlns:mc="http://schemas.openxmlformats.org/markup-compatibility/2006">
              <mc:Choice xmlns:v="urn:schemas-microsoft-com:vml" Requires="v">
                <p:oleObj spid="_x0000_s116743" name="Klip" r:id="rId4" imgW="5281613" imgH="4662488" progId="MS_ClipArt_Gallery.2">
                  <p:embed/>
                </p:oleObj>
              </mc:Choice>
              <mc:Fallback>
                <p:oleObj name="Klip" r:id="rId4" imgW="5281613" imgH="4662488" progId="MS_ClipArt_Gallery.2">
                  <p:embed/>
                  <p:pic>
                    <p:nvPicPr>
                      <p:cNvPr id="0" name="Object 3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188" y="3300413"/>
                        <a:ext cx="3249612" cy="286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6741" name="AutoShape 35">
            <a:extLst>
              <a:ext uri="{FF2B5EF4-FFF2-40B4-BE49-F238E27FC236}">
                <a16:creationId xmlns:a16="http://schemas.microsoft.com/office/drawing/2014/main" id="{44C52FB8-7218-415F-AA52-FC91CA99AA2E}"/>
              </a:ext>
            </a:extLst>
          </p:cNvPr>
          <p:cNvSpPr>
            <a:spLocks noChangeArrowheads="1"/>
          </p:cNvSpPr>
          <p:nvPr/>
        </p:nvSpPr>
        <p:spPr bwMode="auto">
          <a:xfrm flipH="1">
            <a:off x="611188" y="1989138"/>
            <a:ext cx="5664200" cy="1655762"/>
          </a:xfrm>
          <a:prstGeom prst="wedgeEllipseCallout">
            <a:avLst>
              <a:gd name="adj1" fmla="val -47454"/>
              <a:gd name="adj2" fmla="val 51338"/>
            </a:avLst>
          </a:prstGeom>
          <a:solidFill>
            <a:schemeClr val="bg1"/>
          </a:solidFill>
          <a:ln w="9525">
            <a:solidFill>
              <a:schemeClr val="tx1"/>
            </a:solidFill>
            <a:miter lim="800000"/>
            <a:headEnd/>
            <a:tailEnd/>
          </a:ln>
        </p:spPr>
        <p:txBody>
          <a:bodyPr anchor="ct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endParaRPr lang="pl-PL" altLang="pl-PL" sz="3200"/>
          </a:p>
        </p:txBody>
      </p:sp>
      <p:sp>
        <p:nvSpPr>
          <p:cNvPr id="116742" name="Rectangle 36">
            <a:extLst>
              <a:ext uri="{FF2B5EF4-FFF2-40B4-BE49-F238E27FC236}">
                <a16:creationId xmlns:a16="http://schemas.microsoft.com/office/drawing/2014/main" id="{D95749CE-E11A-4A2D-9094-C64B100F7850}"/>
              </a:ext>
            </a:extLst>
          </p:cNvPr>
          <p:cNvSpPr>
            <a:spLocks noChangeArrowheads="1"/>
          </p:cNvSpPr>
          <p:nvPr/>
        </p:nvSpPr>
        <p:spPr bwMode="auto">
          <a:xfrm>
            <a:off x="971550" y="2005013"/>
            <a:ext cx="5303838"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pl-PL" altLang="pl-PL" sz="2800"/>
              <a:t>Dziękuję za uwagę</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rostokąt 8">
            <a:extLst>
              <a:ext uri="{FF2B5EF4-FFF2-40B4-BE49-F238E27FC236}">
                <a16:creationId xmlns:a16="http://schemas.microsoft.com/office/drawing/2014/main" id="{49C00D4E-0FC3-4777-8EDE-23E9FB27ED5B}"/>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14339" name="Tytuł 1">
            <a:extLst>
              <a:ext uri="{FF2B5EF4-FFF2-40B4-BE49-F238E27FC236}">
                <a16:creationId xmlns:a16="http://schemas.microsoft.com/office/drawing/2014/main" id="{61D67F33-79C2-468A-8022-8F9E36DC6B94}"/>
              </a:ext>
            </a:extLst>
          </p:cNvPr>
          <p:cNvSpPr>
            <a:spLocks noGrp="1" noChangeArrowheads="1"/>
          </p:cNvSpPr>
          <p:nvPr>
            <p:ph type="title" idx="4294967295"/>
          </p:nvPr>
        </p:nvSpPr>
        <p:spPr>
          <a:xfrm>
            <a:off x="1331913" y="115888"/>
            <a:ext cx="7704137" cy="792162"/>
          </a:xfrm>
        </p:spPr>
        <p:txBody>
          <a:bodyPr/>
          <a:lstStyle/>
          <a:p>
            <a:r>
              <a:rPr lang="pl-PL" altLang="pl-PL"/>
              <a:t>Functional Safety and IEC 61508</a:t>
            </a:r>
          </a:p>
        </p:txBody>
      </p:sp>
      <p:graphicFrame>
        <p:nvGraphicFramePr>
          <p:cNvPr id="14340" name="Object 4">
            <a:extLst>
              <a:ext uri="{FF2B5EF4-FFF2-40B4-BE49-F238E27FC236}">
                <a16:creationId xmlns:a16="http://schemas.microsoft.com/office/drawing/2014/main" id="{B287C5AE-88C4-4324-B5E0-620980BC15D0}"/>
              </a:ext>
            </a:extLst>
          </p:cNvPr>
          <p:cNvGraphicFramePr>
            <a:graphicFrameLocks noChangeAspect="1"/>
          </p:cNvGraphicFramePr>
          <p:nvPr/>
        </p:nvGraphicFramePr>
        <p:xfrm>
          <a:off x="0" y="1447800"/>
          <a:ext cx="9144000" cy="5148263"/>
        </p:xfrm>
        <a:graphic>
          <a:graphicData uri="http://schemas.openxmlformats.org/presentationml/2006/ole">
            <mc:AlternateContent xmlns:mc="http://schemas.openxmlformats.org/markup-compatibility/2006">
              <mc:Choice xmlns:v="urn:schemas-microsoft-com:vml" Requires="v">
                <p:oleObj spid="_x0000_s14343" name="Obraz - mapa bitowa" r:id="rId4" imgW="9371429" imgH="5276190" progId="Paint.Picture">
                  <p:embed/>
                </p:oleObj>
              </mc:Choice>
              <mc:Fallback>
                <p:oleObj name="Obraz - mapa bitowa" r:id="rId4" imgW="9371429" imgH="5276190"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9144000" cy="514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1" name="Text Box 5">
            <a:extLst>
              <a:ext uri="{FF2B5EF4-FFF2-40B4-BE49-F238E27FC236}">
                <a16:creationId xmlns:a16="http://schemas.microsoft.com/office/drawing/2014/main" id="{3BCFE639-C85D-4557-BC29-52753FDC01BA}"/>
              </a:ext>
            </a:extLst>
          </p:cNvPr>
          <p:cNvSpPr txBox="1">
            <a:spLocks noChangeArrowheads="1"/>
          </p:cNvSpPr>
          <p:nvPr/>
        </p:nvSpPr>
        <p:spPr bwMode="auto">
          <a:xfrm>
            <a:off x="1371600" y="838200"/>
            <a:ext cx="6180138"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2200" b="1">
                <a:solidFill>
                  <a:schemeClr val="tx2"/>
                </a:solidFill>
                <a:hlinkClick r:id="rId6"/>
              </a:rPr>
              <a:t>http://www.iec.ch/functionalsafety/</a:t>
            </a:r>
            <a:r>
              <a:rPr lang="pl-PL" altLang="pl-PL" sz="2200" b="1">
                <a:solidFill>
                  <a:schemeClr val="tx2"/>
                </a:solidFill>
              </a:rPr>
              <a:t> </a:t>
            </a:r>
          </a:p>
        </p:txBody>
      </p:sp>
      <p:sp>
        <p:nvSpPr>
          <p:cNvPr id="14342" name="Text Box 7">
            <a:extLst>
              <a:ext uri="{FF2B5EF4-FFF2-40B4-BE49-F238E27FC236}">
                <a16:creationId xmlns:a16="http://schemas.microsoft.com/office/drawing/2014/main" id="{5BEF33A2-F9B9-43F7-BEA2-528C87A4E87A}"/>
              </a:ext>
            </a:extLst>
          </p:cNvPr>
          <p:cNvSpPr txBox="1">
            <a:spLocks noChangeArrowheads="1"/>
          </p:cNvSpPr>
          <p:nvPr/>
        </p:nvSpPr>
        <p:spPr bwMode="auto">
          <a:xfrm>
            <a:off x="7223125" y="3536950"/>
            <a:ext cx="1139825" cy="374650"/>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600" i="1">
                <a:solidFill>
                  <a:srgbClr val="333333"/>
                </a:solidFill>
              </a:rPr>
              <a:t>~3KCHF</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rostokąt 8">
            <a:extLst>
              <a:ext uri="{FF2B5EF4-FFF2-40B4-BE49-F238E27FC236}">
                <a16:creationId xmlns:a16="http://schemas.microsoft.com/office/drawing/2014/main" id="{B3FC14A5-5105-45D8-B846-C6E864FA121C}"/>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16387" name="Tytuł 1">
            <a:extLst>
              <a:ext uri="{FF2B5EF4-FFF2-40B4-BE49-F238E27FC236}">
                <a16:creationId xmlns:a16="http://schemas.microsoft.com/office/drawing/2014/main" id="{750D0479-57AE-4745-BF96-B23BE7C52856}"/>
              </a:ext>
            </a:extLst>
          </p:cNvPr>
          <p:cNvSpPr>
            <a:spLocks noGrp="1" noChangeArrowheads="1"/>
          </p:cNvSpPr>
          <p:nvPr>
            <p:ph type="title" idx="4294967295"/>
          </p:nvPr>
        </p:nvSpPr>
        <p:spPr>
          <a:xfrm>
            <a:off x="1331913" y="115888"/>
            <a:ext cx="7704137" cy="792162"/>
          </a:xfrm>
        </p:spPr>
        <p:txBody>
          <a:bodyPr/>
          <a:lstStyle/>
          <a:p>
            <a:r>
              <a:rPr lang="pl-PL" altLang="pl-PL"/>
              <a:t>IEC 61508 – gdzie kupić? jak czytać?</a:t>
            </a:r>
          </a:p>
        </p:txBody>
      </p:sp>
      <p:sp>
        <p:nvSpPr>
          <p:cNvPr id="16388" name="Text Box 9">
            <a:extLst>
              <a:ext uri="{FF2B5EF4-FFF2-40B4-BE49-F238E27FC236}">
                <a16:creationId xmlns:a16="http://schemas.microsoft.com/office/drawing/2014/main" id="{885534D2-9A8E-4F9C-9596-4A6B908E0945}"/>
              </a:ext>
            </a:extLst>
          </p:cNvPr>
          <p:cNvSpPr txBox="1">
            <a:spLocks noChangeArrowheads="1"/>
          </p:cNvSpPr>
          <p:nvPr/>
        </p:nvSpPr>
        <p:spPr bwMode="auto">
          <a:xfrm>
            <a:off x="6096000" y="914400"/>
            <a:ext cx="2743200" cy="374650"/>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600" i="1">
                <a:solidFill>
                  <a:srgbClr val="333333"/>
                </a:solidFill>
                <a:hlinkClick r:id="rId4"/>
              </a:rPr>
              <a:t>http://sklep.pkn.pl/</a:t>
            </a:r>
            <a:r>
              <a:rPr lang="pl-PL" altLang="pl-PL" sz="1600" i="1">
                <a:solidFill>
                  <a:srgbClr val="333333"/>
                </a:solidFill>
              </a:rPr>
              <a:t> </a:t>
            </a:r>
          </a:p>
        </p:txBody>
      </p:sp>
      <p:graphicFrame>
        <p:nvGraphicFramePr>
          <p:cNvPr id="16389" name="Object 10">
            <a:extLst>
              <a:ext uri="{FF2B5EF4-FFF2-40B4-BE49-F238E27FC236}">
                <a16:creationId xmlns:a16="http://schemas.microsoft.com/office/drawing/2014/main" id="{2E7FD2BF-DFC4-416A-A9E9-4FE0526080F9}"/>
              </a:ext>
            </a:extLst>
          </p:cNvPr>
          <p:cNvGraphicFramePr>
            <a:graphicFrameLocks noChangeAspect="1"/>
          </p:cNvGraphicFramePr>
          <p:nvPr/>
        </p:nvGraphicFramePr>
        <p:xfrm>
          <a:off x="0" y="1524000"/>
          <a:ext cx="9144000" cy="4933950"/>
        </p:xfrm>
        <a:graphic>
          <a:graphicData uri="http://schemas.openxmlformats.org/presentationml/2006/ole">
            <mc:AlternateContent xmlns:mc="http://schemas.openxmlformats.org/markup-compatibility/2006">
              <mc:Choice xmlns:v="urn:schemas-microsoft-com:vml" Requires="v">
                <p:oleObj spid="_x0000_s16390" name="Obraz - mapa bitowa" r:id="rId5" imgW="8647619" imgH="4933333" progId="Paint.Picture">
                  <p:embed/>
                </p:oleObj>
              </mc:Choice>
              <mc:Fallback>
                <p:oleObj name="Obraz - mapa bitowa" r:id="rId5" imgW="8647619" imgH="4933333" progId="Paint.Picture">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24000"/>
                        <a:ext cx="9144000"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rostokąt 8">
            <a:extLst>
              <a:ext uri="{FF2B5EF4-FFF2-40B4-BE49-F238E27FC236}">
                <a16:creationId xmlns:a16="http://schemas.microsoft.com/office/drawing/2014/main" id="{7D05A495-A32B-4085-8BBA-A0C521D2B633}"/>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18435" name="Tytuł 1">
            <a:extLst>
              <a:ext uri="{FF2B5EF4-FFF2-40B4-BE49-F238E27FC236}">
                <a16:creationId xmlns:a16="http://schemas.microsoft.com/office/drawing/2014/main" id="{40796915-6BCC-4FD8-8B4F-381010895787}"/>
              </a:ext>
            </a:extLst>
          </p:cNvPr>
          <p:cNvSpPr>
            <a:spLocks noGrp="1" noChangeArrowheads="1"/>
          </p:cNvSpPr>
          <p:nvPr>
            <p:ph type="title" idx="4294967295"/>
          </p:nvPr>
        </p:nvSpPr>
        <p:spPr>
          <a:xfrm>
            <a:off x="1331913" y="115888"/>
            <a:ext cx="7704137" cy="792162"/>
          </a:xfrm>
        </p:spPr>
        <p:txBody>
          <a:bodyPr/>
          <a:lstStyle/>
          <a:p>
            <a:r>
              <a:rPr lang="pl-PL" altLang="pl-PL"/>
              <a:t>IEC 61508 – Baaaardzo dużo informacji w sieci</a:t>
            </a:r>
          </a:p>
        </p:txBody>
      </p:sp>
      <p:sp>
        <p:nvSpPr>
          <p:cNvPr id="18436" name="Text Box 6">
            <a:extLst>
              <a:ext uri="{FF2B5EF4-FFF2-40B4-BE49-F238E27FC236}">
                <a16:creationId xmlns:a16="http://schemas.microsoft.com/office/drawing/2014/main" id="{4B646C5A-D44A-45F2-9637-89E8BAD2A047}"/>
              </a:ext>
            </a:extLst>
          </p:cNvPr>
          <p:cNvSpPr txBox="1">
            <a:spLocks noChangeArrowheads="1"/>
          </p:cNvSpPr>
          <p:nvPr/>
        </p:nvSpPr>
        <p:spPr bwMode="auto">
          <a:xfrm>
            <a:off x="1279525" y="1631950"/>
            <a:ext cx="48164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endParaRPr lang="pl-PL" altLang="pl-PL" sz="1800">
              <a:sym typeface="Wingdings" panose="05000000000000000000" pitchFamily="2" charset="2"/>
            </a:endParaRPr>
          </a:p>
          <a:p>
            <a:pPr eaLnBrk="1" hangingPunct="1">
              <a:spcBef>
                <a:spcPct val="0"/>
              </a:spcBef>
              <a:buFontTx/>
              <a:buNone/>
            </a:pPr>
            <a:endParaRPr lang="pl-PL" altLang="pl-PL" sz="1800"/>
          </a:p>
          <a:p>
            <a:pPr eaLnBrk="1" hangingPunct="1">
              <a:spcBef>
                <a:spcPct val="0"/>
              </a:spcBef>
              <a:buFontTx/>
              <a:buNone/>
            </a:pPr>
            <a:endParaRPr lang="pl-PL" altLang="pl-PL" sz="1800"/>
          </a:p>
        </p:txBody>
      </p:sp>
      <p:graphicFrame>
        <p:nvGraphicFramePr>
          <p:cNvPr id="18437" name="Object 7">
            <a:extLst>
              <a:ext uri="{FF2B5EF4-FFF2-40B4-BE49-F238E27FC236}">
                <a16:creationId xmlns:a16="http://schemas.microsoft.com/office/drawing/2014/main" id="{E6A41353-D224-4B17-BAD4-93BFA80CAB2B}"/>
              </a:ext>
            </a:extLst>
          </p:cNvPr>
          <p:cNvGraphicFramePr>
            <a:graphicFrameLocks noChangeAspect="1"/>
          </p:cNvGraphicFramePr>
          <p:nvPr/>
        </p:nvGraphicFramePr>
        <p:xfrm>
          <a:off x="304800" y="1447800"/>
          <a:ext cx="3124200" cy="2271713"/>
        </p:xfrm>
        <a:graphic>
          <a:graphicData uri="http://schemas.openxmlformats.org/presentationml/2006/ole">
            <mc:AlternateContent xmlns:mc="http://schemas.openxmlformats.org/markup-compatibility/2006">
              <mc:Choice xmlns:v="urn:schemas-microsoft-com:vml" Requires="v">
                <p:oleObj spid="_x0000_s18444" name="Obraz - mapa bitowa" r:id="rId4" imgW="4571429" imgH="3323810" progId="Paint.Picture">
                  <p:embed/>
                </p:oleObj>
              </mc:Choice>
              <mc:Fallback>
                <p:oleObj name="Obraz - mapa bitowa" r:id="rId4" imgW="4571429" imgH="3323810" progId="Paint.Picture">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7800"/>
                        <a:ext cx="3124200" cy="227171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8" name="Object 9">
            <a:extLst>
              <a:ext uri="{FF2B5EF4-FFF2-40B4-BE49-F238E27FC236}">
                <a16:creationId xmlns:a16="http://schemas.microsoft.com/office/drawing/2014/main" id="{D9AA24B3-4B2E-46B7-80D5-CEF9E84DB79D}"/>
              </a:ext>
            </a:extLst>
          </p:cNvPr>
          <p:cNvGraphicFramePr>
            <a:graphicFrameLocks noChangeAspect="1"/>
          </p:cNvGraphicFramePr>
          <p:nvPr/>
        </p:nvGraphicFramePr>
        <p:xfrm>
          <a:off x="3962400" y="1676400"/>
          <a:ext cx="4648200" cy="806450"/>
        </p:xfrm>
        <a:graphic>
          <a:graphicData uri="http://schemas.openxmlformats.org/presentationml/2006/ole">
            <mc:AlternateContent xmlns:mc="http://schemas.openxmlformats.org/markup-compatibility/2006">
              <mc:Choice xmlns:v="urn:schemas-microsoft-com:vml" Requires="v">
                <p:oleObj spid="_x0000_s18445" name="Obraz - mapa bitowa" r:id="rId6" imgW="6257143" imgH="1085714" progId="Paint.Picture">
                  <p:embed/>
                </p:oleObj>
              </mc:Choice>
              <mc:Fallback>
                <p:oleObj name="Obraz - mapa bitowa" r:id="rId6" imgW="6257143" imgH="1085714" progId="Paint.Picture">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1676400"/>
                        <a:ext cx="464820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9" name="Text Box 10">
            <a:extLst>
              <a:ext uri="{FF2B5EF4-FFF2-40B4-BE49-F238E27FC236}">
                <a16:creationId xmlns:a16="http://schemas.microsoft.com/office/drawing/2014/main" id="{DC69A6BA-56E6-4DEA-8183-A0BF8C368B30}"/>
              </a:ext>
            </a:extLst>
          </p:cNvPr>
          <p:cNvSpPr txBox="1">
            <a:spLocks noChangeArrowheads="1"/>
          </p:cNvSpPr>
          <p:nvPr/>
        </p:nvSpPr>
        <p:spPr bwMode="auto">
          <a:xfrm>
            <a:off x="4724400" y="2514600"/>
            <a:ext cx="3521075" cy="863600"/>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600" i="1">
                <a:solidFill>
                  <a:srgbClr val="333333"/>
                </a:solidFill>
              </a:rPr>
              <a:t>http://www.win.tue.nl/~mvdbrand/courses/sse/1213/iec61508_overview.pdf</a:t>
            </a:r>
          </a:p>
        </p:txBody>
      </p:sp>
      <p:graphicFrame>
        <p:nvGraphicFramePr>
          <p:cNvPr id="18440" name="Object 12">
            <a:extLst>
              <a:ext uri="{FF2B5EF4-FFF2-40B4-BE49-F238E27FC236}">
                <a16:creationId xmlns:a16="http://schemas.microsoft.com/office/drawing/2014/main" id="{7EB55C8F-D1FA-488E-813E-0A32FF2B5D55}"/>
              </a:ext>
            </a:extLst>
          </p:cNvPr>
          <p:cNvGraphicFramePr>
            <a:graphicFrameLocks noChangeAspect="1"/>
          </p:cNvGraphicFramePr>
          <p:nvPr/>
        </p:nvGraphicFramePr>
        <p:xfrm>
          <a:off x="2112963" y="3892550"/>
          <a:ext cx="3070225" cy="1703388"/>
        </p:xfrm>
        <a:graphic>
          <a:graphicData uri="http://schemas.openxmlformats.org/presentationml/2006/ole">
            <mc:AlternateContent xmlns:mc="http://schemas.openxmlformats.org/markup-compatibility/2006">
              <mc:Choice xmlns:v="urn:schemas-microsoft-com:vml" Requires="v">
                <p:oleObj spid="_x0000_s18446" name="Obraz - mapa bitowa" r:id="rId8" imgW="7209524" imgH="4001058" progId="Paint.Picture">
                  <p:embed/>
                </p:oleObj>
              </mc:Choice>
              <mc:Fallback>
                <p:oleObj name="Obraz - mapa bitowa" r:id="rId8" imgW="7209524" imgH="4001058" progId="Paint.Picture">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2963" y="3892550"/>
                        <a:ext cx="3070225" cy="17033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41" name="Text Box 13">
            <a:extLst>
              <a:ext uri="{FF2B5EF4-FFF2-40B4-BE49-F238E27FC236}">
                <a16:creationId xmlns:a16="http://schemas.microsoft.com/office/drawing/2014/main" id="{CAB6E135-F490-4329-8F37-21D640067F25}"/>
              </a:ext>
            </a:extLst>
          </p:cNvPr>
          <p:cNvSpPr txBox="1">
            <a:spLocks noChangeArrowheads="1"/>
          </p:cNvSpPr>
          <p:nvPr/>
        </p:nvSpPr>
        <p:spPr bwMode="auto">
          <a:xfrm>
            <a:off x="76200" y="5789613"/>
            <a:ext cx="8991600" cy="676275"/>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600" i="1"/>
              <a:t>Systemy automatyki budynku realizujące funkcje bezpieczeństwa – struktury sprzętu</a:t>
            </a:r>
            <a:r>
              <a:rPr lang="pl-PL" altLang="pl-PL" sz="1600"/>
              <a:t> </a:t>
            </a:r>
            <a:r>
              <a:rPr lang="pl-PL" altLang="pl-PL" sz="1100"/>
              <a:t>Marcin JACHIMSKI , Zbigniew MIKOŚ , Grzegorz WRÓBEL AGH Akademia Górniczo-Hutnicza, Katedra Energoelektroniki i Automatyki Systemów Przetwarzania Energii </a:t>
            </a:r>
            <a:endParaRPr lang="pl-PL" altLang="pl-PL" sz="1600" i="1">
              <a:solidFill>
                <a:srgbClr val="333333"/>
              </a:solidFill>
            </a:endParaRPr>
          </a:p>
        </p:txBody>
      </p:sp>
      <p:sp>
        <p:nvSpPr>
          <p:cNvPr id="18442" name="Text Box 14">
            <a:extLst>
              <a:ext uri="{FF2B5EF4-FFF2-40B4-BE49-F238E27FC236}">
                <a16:creationId xmlns:a16="http://schemas.microsoft.com/office/drawing/2014/main" id="{F938CE45-6C29-43B3-8893-BB10880BABB8}"/>
              </a:ext>
            </a:extLst>
          </p:cNvPr>
          <p:cNvSpPr txBox="1">
            <a:spLocks noChangeArrowheads="1"/>
          </p:cNvSpPr>
          <p:nvPr/>
        </p:nvSpPr>
        <p:spPr bwMode="auto">
          <a:xfrm>
            <a:off x="3946525" y="35369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endParaRPr lang="pl-PL" altLang="pl-PL" sz="1800"/>
          </a:p>
        </p:txBody>
      </p:sp>
      <p:sp>
        <p:nvSpPr>
          <p:cNvPr id="18443" name="Text Box 16">
            <a:extLst>
              <a:ext uri="{FF2B5EF4-FFF2-40B4-BE49-F238E27FC236}">
                <a16:creationId xmlns:a16="http://schemas.microsoft.com/office/drawing/2014/main" id="{E7F71A40-F3ED-4705-A965-E0B838CD7BFE}"/>
              </a:ext>
            </a:extLst>
          </p:cNvPr>
          <p:cNvSpPr txBox="1">
            <a:spLocks noChangeArrowheads="1"/>
          </p:cNvSpPr>
          <p:nvPr/>
        </p:nvSpPr>
        <p:spPr bwMode="auto">
          <a:xfrm>
            <a:off x="3424238" y="3429000"/>
            <a:ext cx="5719762" cy="342900"/>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400" b="1" i="1">
                <a:solidFill>
                  <a:srgbClr val="333333"/>
                </a:solidFill>
              </a:rPr>
              <a:t>https://www.youtube.com/watch?v=wve6_3oArmw</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rostokąt 8">
            <a:extLst>
              <a:ext uri="{FF2B5EF4-FFF2-40B4-BE49-F238E27FC236}">
                <a16:creationId xmlns:a16="http://schemas.microsoft.com/office/drawing/2014/main" id="{AC1F25E6-AAFD-43EF-856C-4FEBEC6627AE}"/>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2017 Katedra Elektroniki AGH</a:t>
            </a:r>
          </a:p>
        </p:txBody>
      </p:sp>
      <p:sp>
        <p:nvSpPr>
          <p:cNvPr id="20483" name="Tytuł 1">
            <a:extLst>
              <a:ext uri="{FF2B5EF4-FFF2-40B4-BE49-F238E27FC236}">
                <a16:creationId xmlns:a16="http://schemas.microsoft.com/office/drawing/2014/main" id="{DA411DCB-F4F9-4C38-AB6D-8EC5CCE67B7C}"/>
              </a:ext>
            </a:extLst>
          </p:cNvPr>
          <p:cNvSpPr>
            <a:spLocks noGrp="1" noChangeArrowheads="1"/>
          </p:cNvSpPr>
          <p:nvPr>
            <p:ph type="title" idx="4294967295"/>
          </p:nvPr>
        </p:nvSpPr>
        <p:spPr>
          <a:xfrm>
            <a:off x="1331913" y="115888"/>
            <a:ext cx="7704137" cy="792162"/>
          </a:xfrm>
        </p:spPr>
        <p:txBody>
          <a:bodyPr/>
          <a:lstStyle/>
          <a:p>
            <a:r>
              <a:rPr lang="pl-PL" altLang="pl-PL"/>
              <a:t>IEC 61508 – Baaaardzo dużo informacji w sieci</a:t>
            </a:r>
          </a:p>
        </p:txBody>
      </p:sp>
      <p:sp>
        <p:nvSpPr>
          <p:cNvPr id="20484" name="Text Box 4">
            <a:extLst>
              <a:ext uri="{FF2B5EF4-FFF2-40B4-BE49-F238E27FC236}">
                <a16:creationId xmlns:a16="http://schemas.microsoft.com/office/drawing/2014/main" id="{76BB3DB2-7FE0-4301-866A-E82F262A88C4}"/>
              </a:ext>
            </a:extLst>
          </p:cNvPr>
          <p:cNvSpPr txBox="1">
            <a:spLocks noChangeArrowheads="1"/>
          </p:cNvSpPr>
          <p:nvPr/>
        </p:nvSpPr>
        <p:spPr bwMode="auto">
          <a:xfrm>
            <a:off x="1279525" y="1631950"/>
            <a:ext cx="48164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endParaRPr lang="pl-PL" altLang="pl-PL" sz="1800">
              <a:sym typeface="Wingdings" panose="05000000000000000000" pitchFamily="2" charset="2"/>
            </a:endParaRPr>
          </a:p>
          <a:p>
            <a:pPr eaLnBrk="1" hangingPunct="1">
              <a:spcBef>
                <a:spcPct val="0"/>
              </a:spcBef>
              <a:buFontTx/>
              <a:buNone/>
            </a:pPr>
            <a:endParaRPr lang="pl-PL" altLang="pl-PL" sz="1800"/>
          </a:p>
          <a:p>
            <a:pPr eaLnBrk="1" hangingPunct="1">
              <a:spcBef>
                <a:spcPct val="0"/>
              </a:spcBef>
              <a:buFontTx/>
              <a:buNone/>
            </a:pPr>
            <a:endParaRPr lang="pl-PL" altLang="pl-PL" sz="1800"/>
          </a:p>
        </p:txBody>
      </p:sp>
      <p:graphicFrame>
        <p:nvGraphicFramePr>
          <p:cNvPr id="20485" name="Object 12">
            <a:extLst>
              <a:ext uri="{FF2B5EF4-FFF2-40B4-BE49-F238E27FC236}">
                <a16:creationId xmlns:a16="http://schemas.microsoft.com/office/drawing/2014/main" id="{F7C223C3-4378-4F80-9867-5A001070BCA9}"/>
              </a:ext>
            </a:extLst>
          </p:cNvPr>
          <p:cNvGraphicFramePr>
            <a:graphicFrameLocks noChangeAspect="1"/>
          </p:cNvGraphicFramePr>
          <p:nvPr/>
        </p:nvGraphicFramePr>
        <p:xfrm>
          <a:off x="0" y="1447800"/>
          <a:ext cx="9144000" cy="4937125"/>
        </p:xfrm>
        <a:graphic>
          <a:graphicData uri="http://schemas.openxmlformats.org/presentationml/2006/ole">
            <mc:AlternateContent xmlns:mc="http://schemas.openxmlformats.org/markup-compatibility/2006">
              <mc:Choice xmlns:v="urn:schemas-microsoft-com:vml" Requires="v">
                <p:oleObj spid="_x0000_s20487" name="Obraz - mapa bitowa" r:id="rId4" imgW="10723810" imgH="5792008" progId="Paint.Picture">
                  <p:embed/>
                </p:oleObj>
              </mc:Choice>
              <mc:Fallback>
                <p:oleObj name="Obraz - mapa bitowa" r:id="rId4" imgW="10723810" imgH="5792008" progId="Paint.Picture">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9144000" cy="493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0829" name="Text Box 13">
            <a:extLst>
              <a:ext uri="{FF2B5EF4-FFF2-40B4-BE49-F238E27FC236}">
                <a16:creationId xmlns:a16="http://schemas.microsoft.com/office/drawing/2014/main" id="{8EEDFE94-9146-46B5-A6CE-7F5A3EE71CC1}"/>
              </a:ext>
            </a:extLst>
          </p:cNvPr>
          <p:cNvSpPr txBox="1">
            <a:spLocks noChangeArrowheads="1"/>
          </p:cNvSpPr>
          <p:nvPr/>
        </p:nvSpPr>
        <p:spPr bwMode="auto">
          <a:xfrm rot="961531">
            <a:off x="1435100" y="1576388"/>
            <a:ext cx="6721475" cy="430371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200" i="1">
                <a:solidFill>
                  <a:srgbClr val="000000"/>
                </a:solidFill>
                <a:latin typeface="Arial" panose="020B0604020202020204" pitchFamily="34" charset="0"/>
                <a:cs typeface="Arial" panose="020B0604020202020204" pitchFamily="34" charset="0"/>
              </a:rPr>
              <a:t>Access to the Archive</a:t>
            </a:r>
            <a:r>
              <a:rPr lang="pl-PL" altLang="pl-PL" sz="1200" i="1">
                <a:solidFill>
                  <a:srgbClr val="000000"/>
                </a:solidFill>
                <a:cs typeface="Arial" panose="020B0604020202020204" pitchFamily="34" charset="0"/>
              </a:rPr>
              <a:t>’</a:t>
            </a:r>
            <a:r>
              <a:rPr lang="pl-PL" altLang="pl-PL" sz="1200" i="1">
                <a:solidFill>
                  <a:srgbClr val="000000"/>
                </a:solidFill>
                <a:latin typeface="Arial" panose="020B0604020202020204" pitchFamily="34" charset="0"/>
                <a:cs typeface="Arial" panose="020B0604020202020204" pitchFamily="34" charset="0"/>
              </a:rPr>
              <a:t>s Collections is provided at no cost to you and is granted for scholarship and research purposes only. The Archive, at its sole discretion, may provide you with a password to access certain Collections, provided that you complete any required application process and provide accurate information in your application. You may use your password only to access the Collections in ways consistent with this Agreement </a:t>
            </a:r>
            <a:r>
              <a:rPr lang="pl-PL" altLang="pl-PL" sz="1200" i="1">
                <a:solidFill>
                  <a:srgbClr val="000000"/>
                </a:solidFill>
                <a:cs typeface="Arial" panose="020B0604020202020204" pitchFamily="34" charset="0"/>
              </a:rPr>
              <a:t>—</a:t>
            </a:r>
            <a:r>
              <a:rPr lang="pl-PL" altLang="pl-PL" sz="1200" i="1">
                <a:solidFill>
                  <a:srgbClr val="000000"/>
                </a:solidFill>
                <a:latin typeface="Arial" panose="020B0604020202020204" pitchFamily="34" charset="0"/>
                <a:cs typeface="Arial" panose="020B0604020202020204" pitchFamily="34" charset="0"/>
              </a:rPr>
              <a:t> no other access to or use of the Site, the Collections, or the Archive's services is authorized.</a:t>
            </a:r>
            <a:r>
              <a:rPr lang="pl-PL" altLang="pl-PL" sz="1800" i="1">
                <a:solidFill>
                  <a:srgbClr val="000000"/>
                </a:solidFill>
                <a:latin typeface="Arial" panose="020B0604020202020204" pitchFamily="34" charset="0"/>
                <a:cs typeface="Arial" panose="020B0604020202020204" pitchFamily="34" charset="0"/>
              </a:rPr>
              <a:t> </a:t>
            </a:r>
            <a:r>
              <a:rPr lang="pl-PL" altLang="pl-PL" sz="1800" b="1" i="1">
                <a:solidFill>
                  <a:srgbClr val="FF0000"/>
                </a:solidFill>
                <a:latin typeface="Arial" panose="020B0604020202020204" pitchFamily="34" charset="0"/>
                <a:cs typeface="Arial" panose="020B0604020202020204" pitchFamily="34" charset="0"/>
              </a:rPr>
              <a:t>Some of the content available through the Archive may be governed by local, national, and/or international laws and regulations, and your use of such content is solely at your own risk.</a:t>
            </a:r>
            <a:r>
              <a:rPr lang="pl-PL" altLang="pl-PL" sz="1200" i="1">
                <a:solidFill>
                  <a:srgbClr val="000000"/>
                </a:solidFill>
                <a:latin typeface="Arial" panose="020B0604020202020204" pitchFamily="34" charset="0"/>
                <a:cs typeface="Arial" panose="020B0604020202020204" pitchFamily="34" charset="0"/>
              </a:rPr>
              <a:t> You agree to abide by all applicable laws and regulations, including intellectual property laws, in connection with your use of the Archive. In particular, you certify that your use of any part of the Archive's Collections will be noncommercial and will be limited to noninfringing or fair use under copyright law. In using the Archive's site, Collections, and/or services, you further agree (a) not to violate anyone's rights of privacy, (b) not to act in any way that might give rise to civil or criminal liability, (c) not to use or attempt to use another person's password, (d) not to collect or store personal data about anyone, (e) not to infringe any copyright, trademark, patent, or other proprietary rights of any person, (f) not to transmit or facilitate the transmission of unsolicited email ("spam"), (g) not to harass, threaten, or otherwise annoy anyone, and (h) not to act in any way that might be harmful to minors, including, without limitation, transmitting or facilitating the transmission of child pornography, which is prohibited by federal law and may be reported to the authorities should it be discovered by the Archive.</a:t>
            </a:r>
            <a:r>
              <a:rPr lang="pl-PL" altLang="pl-PL" sz="1200" i="1"/>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0829"/>
                                        </p:tgtEl>
                                        <p:attrNameLst>
                                          <p:attrName>style.visibility</p:attrName>
                                        </p:attrNameLst>
                                      </p:cBhvr>
                                      <p:to>
                                        <p:strVal val="visible"/>
                                      </p:to>
                                    </p:set>
                                    <p:anim calcmode="lin" valueType="num">
                                      <p:cBhvr additive="base">
                                        <p:cTn id="7" dur="500" fill="hold"/>
                                        <p:tgtEl>
                                          <p:spTgt spid="290829"/>
                                        </p:tgtEl>
                                        <p:attrNameLst>
                                          <p:attrName>ppt_x</p:attrName>
                                        </p:attrNameLst>
                                      </p:cBhvr>
                                      <p:tavLst>
                                        <p:tav tm="0">
                                          <p:val>
                                            <p:strVal val="0-#ppt_w/2"/>
                                          </p:val>
                                        </p:tav>
                                        <p:tav tm="100000">
                                          <p:val>
                                            <p:strVal val="#ppt_x"/>
                                          </p:val>
                                        </p:tav>
                                      </p:tavLst>
                                    </p:anim>
                                    <p:anim calcmode="lin" valueType="num">
                                      <p:cBhvr additive="base">
                                        <p:cTn id="8" dur="500" fill="hold"/>
                                        <p:tgtEl>
                                          <p:spTgt spid="2908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9" grpId="0" animBg="1" autoUpdateAnimBg="0"/>
    </p:bldLst>
  </p:timing>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Verdana"/>
        <a:ea typeface=""/>
        <a:cs typeface=""/>
      </a:majorFont>
      <a:minorFont>
        <a:latin typeface="Verdana"/>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7756</TotalTime>
  <Words>2864</Words>
  <Application>Microsoft Office PowerPoint</Application>
  <PresentationFormat>Pokaz na ekranie (4:3)</PresentationFormat>
  <Paragraphs>323</Paragraphs>
  <Slides>56</Slides>
  <Notes>56</Notes>
  <HiddenSlides>0</HiddenSlides>
  <MMClips>0</MMClips>
  <ScaleCrop>false</ScaleCrop>
  <HeadingPairs>
    <vt:vector size="8" baseType="variant">
      <vt:variant>
        <vt:lpstr>Używane czcionki</vt:lpstr>
      </vt:variant>
      <vt:variant>
        <vt:i4>5</vt:i4>
      </vt:variant>
      <vt:variant>
        <vt:lpstr>Motyw</vt:lpstr>
      </vt:variant>
      <vt:variant>
        <vt:i4>1</vt:i4>
      </vt:variant>
      <vt:variant>
        <vt:lpstr>Osadzone serwery OLE</vt:lpstr>
      </vt:variant>
      <vt:variant>
        <vt:i4>2</vt:i4>
      </vt:variant>
      <vt:variant>
        <vt:lpstr>Tytuły slajdów</vt:lpstr>
      </vt:variant>
      <vt:variant>
        <vt:i4>56</vt:i4>
      </vt:variant>
    </vt:vector>
  </HeadingPairs>
  <TitlesOfParts>
    <vt:vector size="64" baseType="lpstr">
      <vt:lpstr>Verdana</vt:lpstr>
      <vt:lpstr>Arial</vt:lpstr>
      <vt:lpstr>Wingdings</vt:lpstr>
      <vt:lpstr>AGaramond-BoldItalic</vt:lpstr>
      <vt:lpstr>Futura-Bold</vt:lpstr>
      <vt:lpstr>Projekt domyślny</vt:lpstr>
      <vt:lpstr>Obraz programu Paintbrush</vt:lpstr>
      <vt:lpstr>Microsoft Clip Gallery</vt:lpstr>
      <vt:lpstr>Metodyki projektowania  i modelowania systemów</vt:lpstr>
      <vt:lpstr>No to zaczynamy….</vt:lpstr>
      <vt:lpstr>Bezpieczeństwo funkcjonalne</vt:lpstr>
      <vt:lpstr>Bezpieczeństwo funkcjonalne jest tylko częścią polityki bezpieczeństwa dla systemów</vt:lpstr>
      <vt:lpstr>IEC 61508 Standard for Functional Safety of  Electrical/Electronic/Programmable Electronic Safety-Related Systems </vt:lpstr>
      <vt:lpstr>Functional Safety and IEC 61508</vt:lpstr>
      <vt:lpstr>IEC 61508 – gdzie kupić? jak czytać?</vt:lpstr>
      <vt:lpstr>IEC 61508 – Baaaardzo dużo informacji w sieci</vt:lpstr>
      <vt:lpstr>IEC 61508 – Baaaardzo dużo informacji w sieci</vt:lpstr>
      <vt:lpstr>IEC 61508  Bezpieczeństwo funkcjonalne związanych z bezpieczeństwem systemów elektrycznych/elektronicznych/programowalnych systemów elektronicznych</vt:lpstr>
      <vt:lpstr>Bezpieczeństwo funkcjonalne  –definicje za IEC 61508 </vt:lpstr>
      <vt:lpstr>Poziom nienaruszalności bezpieczeństwa  (SIL Safety Integrity Level)</vt:lpstr>
      <vt:lpstr>Poziom nienaruszalności bezpieczeństwa  (SIL Safety Integrity Level)</vt:lpstr>
      <vt:lpstr>Analiza ryzyka...</vt:lpstr>
      <vt:lpstr>Analiza ryzyka...</vt:lpstr>
      <vt:lpstr>Analiza ryzyka...</vt:lpstr>
      <vt:lpstr>Analiza ryzyka...</vt:lpstr>
      <vt:lpstr>IEC 61508  Safety lifecycle </vt:lpstr>
      <vt:lpstr>Przyczyna wypadków </vt:lpstr>
      <vt:lpstr>IEC 61508 Functional Safety Assesment</vt:lpstr>
      <vt:lpstr>IEC 61508 - koncept</vt:lpstr>
      <vt:lpstr>Metodyka zgodna z IEC 61508  Zagadnienia</vt:lpstr>
      <vt:lpstr>Metodyka zgodna z IEC 61508  Development Process Overview</vt:lpstr>
      <vt:lpstr>Metodyka zgodna z IEC 61508  Development Process Overview</vt:lpstr>
      <vt:lpstr>Metodyka zgodna z IEC 61508  Development Process Overview</vt:lpstr>
      <vt:lpstr>Metodyka zgodna z IEC 61508  Documentation</vt:lpstr>
      <vt:lpstr>Metodyka zgodna z IEC 61508  Documentation</vt:lpstr>
      <vt:lpstr>Metodyka zgodna z IEC 61508  Documentation</vt:lpstr>
      <vt:lpstr>Metodyka zgodna z IEC 61508  Documentation</vt:lpstr>
      <vt:lpstr>Metodyka zgodna z IEC 61508  Documentation</vt:lpstr>
      <vt:lpstr>Metodyka zgodna z IEC 61508  Documentation</vt:lpstr>
      <vt:lpstr>Metodyka zgodna z IEC 61508  Documentation</vt:lpstr>
      <vt:lpstr>Metodyka zgodna z IEC 61508  Documentation</vt:lpstr>
      <vt:lpstr>Metodyka zgodna z IEC 61508  Configuration Management</vt:lpstr>
      <vt:lpstr>Metodyka zgodna z IEC 61508  Configuration Management</vt:lpstr>
      <vt:lpstr>Metodyka zgodna z IEC 61508  Configuration Management</vt:lpstr>
      <vt:lpstr>Metodyka zgodna z IEC 61508  Configuration Management</vt:lpstr>
      <vt:lpstr>Metodyka zgodna z IEC 61508  Functional Safety Management</vt:lpstr>
      <vt:lpstr>Metodyka zgodna z IEC 61508  Functional Safety Management</vt:lpstr>
      <vt:lpstr>Metodyka zgodna z IEC 61508  Functional Safety Management</vt:lpstr>
      <vt:lpstr>Metodyka zgodna z IEC 61508  Functional Safety Management</vt:lpstr>
      <vt:lpstr>Metodyka zgodna z IEC 61508  Functional Safety Management</vt:lpstr>
      <vt:lpstr>Metodyka zgodna z IEC 61508  Functional Safety Management</vt:lpstr>
      <vt:lpstr>Metodyka zgodna z IEC 61508  Functional Safety Management</vt:lpstr>
      <vt:lpstr>Metodyka zgodna z IEC 61508  Functional Safety Management</vt:lpstr>
      <vt:lpstr>Metodyka zgodna z IEC 61508  Functional Safety Management</vt:lpstr>
      <vt:lpstr>Metodyka zgodna z IEC 61508  Functional Safety Management</vt:lpstr>
      <vt:lpstr>Metodyka zgodna z IEC 61508  Functional Safety Management</vt:lpstr>
      <vt:lpstr>Metodyka zgodna z IEC 61508  Functional Safety Management</vt:lpstr>
      <vt:lpstr>Metodyka zgodna z IEC 61508  Functional Safety Management</vt:lpstr>
      <vt:lpstr>Metodyka zgodna z IEC 61508  Functional Safety Management</vt:lpstr>
      <vt:lpstr>Metodyka zgodna z IEC 61508  Functional Safety Management</vt:lpstr>
      <vt:lpstr>Metodyka zgodna z IEC 61508  Functional Safety Management</vt:lpstr>
      <vt:lpstr>Metodyka zgodna z IEC 61508  Functional Safety Management</vt:lpstr>
      <vt:lpstr>Metodyka zgodna z IEC 61508  Safety Requirements/ Validation Test Planning</vt:lpstr>
      <vt:lpstr>Dziękujemy…</vt:lpstr>
    </vt:vector>
  </TitlesOfParts>
  <Company>AGH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Paweł</dc:creator>
  <cp:lastModifiedBy>Jerzy Kasperek</cp:lastModifiedBy>
  <cp:revision>464</cp:revision>
  <cp:lastPrinted>2016-03-13T18:11:41Z</cp:lastPrinted>
  <dcterms:created xsi:type="dcterms:W3CDTF">2007-09-26T12:45:04Z</dcterms:created>
  <dcterms:modified xsi:type="dcterms:W3CDTF">2018-04-21T11:57:51Z</dcterms:modified>
</cp:coreProperties>
</file>